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5068" autoAdjust="0"/>
  </p:normalViewPr>
  <p:slideViewPr>
    <p:cSldViewPr snapToGrid="0">
      <p:cViewPr varScale="1">
        <p:scale>
          <a:sx n="121" d="100"/>
          <a:sy n="121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609DDB-AE3D-44CB-AB47-2B025DCDA4FA}" type="doc">
      <dgm:prSet loTypeId="urn:microsoft.com/office/officeart/2005/8/layout/bList2#1" loCatId="list" qsTypeId="urn:microsoft.com/office/officeart/2005/8/quickstyle/simple1#1" qsCatId="simple" csTypeId="urn:microsoft.com/office/officeart/2005/8/colors/accent1_2#1" csCatId="accent1" phldr="1"/>
      <dgm:spPr/>
    </dgm:pt>
    <dgm:pt modelId="{8D446D9B-7F02-4915-8B89-FC7880D2EE03}">
      <dgm:prSet phldrT="[Text]"/>
      <dgm:spPr/>
      <dgm:t>
        <a:bodyPr/>
        <a:lstStyle/>
        <a:p>
          <a:r>
            <a:rPr lang="sr-Cyrl-RS" dirty="0"/>
            <a:t>Германски</a:t>
          </a:r>
          <a:endParaRPr lang="en-US" dirty="0"/>
        </a:p>
      </dgm:t>
    </dgm:pt>
    <dgm:pt modelId="{ECE4BCD8-3E89-4EF3-B395-2B112A81DA4D}" type="parTrans" cxnId="{BF6A8C63-96DF-47BC-96B5-B4CA6DD844D2}">
      <dgm:prSet/>
      <dgm:spPr/>
      <dgm:t>
        <a:bodyPr/>
        <a:lstStyle/>
        <a:p>
          <a:endParaRPr lang="en-US"/>
        </a:p>
      </dgm:t>
    </dgm:pt>
    <dgm:pt modelId="{E1B7EA00-B76C-4AE9-8A1D-12C588D203F9}" type="sibTrans" cxnId="{BF6A8C63-96DF-47BC-96B5-B4CA6DD844D2}">
      <dgm:prSet/>
      <dgm:spPr/>
      <dgm:t>
        <a:bodyPr/>
        <a:lstStyle/>
        <a:p>
          <a:endParaRPr lang="en-US"/>
        </a:p>
      </dgm:t>
    </dgm:pt>
    <dgm:pt modelId="{ED1AA204-7FAF-4CC3-95CA-959A0D1888AD}">
      <dgm:prSet phldrT="[Text]"/>
      <dgm:spPr/>
      <dgm:t>
        <a:bodyPr/>
        <a:lstStyle/>
        <a:p>
          <a:endParaRPr lang="sr-Cyrl-RS" dirty="0"/>
        </a:p>
        <a:p>
          <a:r>
            <a:rPr lang="sr-Cyrl-RS" dirty="0"/>
            <a:t>Романски		</a:t>
          </a:r>
          <a:endParaRPr lang="en-US" dirty="0"/>
        </a:p>
      </dgm:t>
    </dgm:pt>
    <dgm:pt modelId="{B319A2FC-5B2D-4AB0-ABE9-012B76F0B11E}" type="parTrans" cxnId="{0ADE1B57-53D2-4B18-9784-EBA8D4D517AC}">
      <dgm:prSet/>
      <dgm:spPr/>
      <dgm:t>
        <a:bodyPr/>
        <a:lstStyle/>
        <a:p>
          <a:endParaRPr lang="en-US"/>
        </a:p>
      </dgm:t>
    </dgm:pt>
    <dgm:pt modelId="{2777E699-DD68-4001-A775-68CC890C2EB6}" type="sibTrans" cxnId="{0ADE1B57-53D2-4B18-9784-EBA8D4D517AC}">
      <dgm:prSet/>
      <dgm:spPr/>
      <dgm:t>
        <a:bodyPr/>
        <a:lstStyle/>
        <a:p>
          <a:endParaRPr lang="en-US"/>
        </a:p>
      </dgm:t>
    </dgm:pt>
    <dgm:pt modelId="{9AD2E1A0-FD78-4EE4-940E-D09EC30FEF8E}">
      <dgm:prSet phldrT="[Text]"/>
      <dgm:spPr/>
      <dgm:t>
        <a:bodyPr/>
        <a:lstStyle/>
        <a:p>
          <a:r>
            <a:rPr lang="sr-Cyrl-RS" dirty="0"/>
            <a:t>Словенски </a:t>
          </a:r>
          <a:endParaRPr lang="en-US" dirty="0"/>
        </a:p>
      </dgm:t>
    </dgm:pt>
    <dgm:pt modelId="{834F0A90-FF35-4B5F-B7D1-F3FF01DEDE43}" type="parTrans" cxnId="{BBEB8483-8BA5-4A12-B81B-F2C69FD58492}">
      <dgm:prSet/>
      <dgm:spPr/>
      <dgm:t>
        <a:bodyPr/>
        <a:lstStyle/>
        <a:p>
          <a:endParaRPr lang="en-US"/>
        </a:p>
      </dgm:t>
    </dgm:pt>
    <dgm:pt modelId="{E0AF1561-C67E-4926-8448-8740664FCAC7}" type="sibTrans" cxnId="{BBEB8483-8BA5-4A12-B81B-F2C69FD58492}">
      <dgm:prSet/>
      <dgm:spPr/>
      <dgm:t>
        <a:bodyPr/>
        <a:lstStyle/>
        <a:p>
          <a:endParaRPr lang="en-US"/>
        </a:p>
      </dgm:t>
    </dgm:pt>
    <dgm:pt modelId="{9DB7FED8-873B-4855-8854-058436DD9EA0}">
      <dgm:prSet/>
      <dgm:spPr/>
      <dgm:t>
        <a:bodyPr/>
        <a:lstStyle/>
        <a:p>
          <a:r>
            <a:rPr lang="ru-RU" b="0" i="0" dirty="0"/>
            <a:t>дански, норвешки, шведски, исландски, немачки, холандски, енглески.</a:t>
          </a:r>
          <a:endParaRPr lang="en-US" dirty="0"/>
        </a:p>
      </dgm:t>
    </dgm:pt>
    <dgm:pt modelId="{F3920C97-71C1-41AE-819C-5652F85D531C}" type="parTrans" cxnId="{F1C619DC-48C0-4DD9-A80E-BBA5C93A5C0C}">
      <dgm:prSet/>
      <dgm:spPr/>
      <dgm:t>
        <a:bodyPr/>
        <a:lstStyle/>
        <a:p>
          <a:endParaRPr lang="en-US"/>
        </a:p>
      </dgm:t>
    </dgm:pt>
    <dgm:pt modelId="{93CFFAF4-0700-4C90-A725-8CEAF3448289}" type="sibTrans" cxnId="{F1C619DC-48C0-4DD9-A80E-BBA5C93A5C0C}">
      <dgm:prSet/>
      <dgm:spPr/>
      <dgm:t>
        <a:bodyPr/>
        <a:lstStyle/>
        <a:p>
          <a:endParaRPr lang="en-US"/>
        </a:p>
      </dgm:t>
    </dgm:pt>
    <dgm:pt modelId="{963EE0C0-C81A-4DFA-B82D-9342D606330A}">
      <dgm:prSet/>
      <dgm:spPr/>
      <dgm:t>
        <a:bodyPr/>
        <a:lstStyle/>
        <a:p>
          <a:endParaRPr lang="en-US" dirty="0"/>
        </a:p>
      </dgm:t>
    </dgm:pt>
    <dgm:pt modelId="{E6329E9B-CF8D-4636-80EB-89BA1C23330F}" type="parTrans" cxnId="{8679BD8B-0C79-4AFA-B0D2-90BDDC510A7C}">
      <dgm:prSet/>
      <dgm:spPr/>
      <dgm:t>
        <a:bodyPr/>
        <a:lstStyle/>
        <a:p>
          <a:endParaRPr lang="en-US"/>
        </a:p>
      </dgm:t>
    </dgm:pt>
    <dgm:pt modelId="{10368B92-69BE-439E-8EFA-62949276737E}" type="sibTrans" cxnId="{8679BD8B-0C79-4AFA-B0D2-90BDDC510A7C}">
      <dgm:prSet/>
      <dgm:spPr/>
      <dgm:t>
        <a:bodyPr/>
        <a:lstStyle/>
        <a:p>
          <a:endParaRPr lang="en-US"/>
        </a:p>
      </dgm:t>
    </dgm:pt>
    <dgm:pt modelId="{EF894CA1-7199-46C9-B463-D18422CAE8F9}">
      <dgm:prSet/>
      <dgm:spPr/>
      <dgm:t>
        <a:bodyPr/>
        <a:lstStyle/>
        <a:p>
          <a:r>
            <a:rPr lang="ru-RU" b="0" i="0"/>
            <a:t>румунски, италијански, француски, и шпански.</a:t>
          </a:r>
          <a:endParaRPr lang="en-US"/>
        </a:p>
      </dgm:t>
    </dgm:pt>
    <dgm:pt modelId="{2C731066-872C-4409-A7EB-06CD378FB8AC}" type="parTrans" cxnId="{027F1310-0D58-4008-89A3-A80292DE1091}">
      <dgm:prSet/>
      <dgm:spPr/>
      <dgm:t>
        <a:bodyPr/>
        <a:lstStyle/>
        <a:p>
          <a:endParaRPr lang="en-US"/>
        </a:p>
      </dgm:t>
    </dgm:pt>
    <dgm:pt modelId="{219B94B5-3456-4609-9D22-5FD29D529136}" type="sibTrans" cxnId="{027F1310-0D58-4008-89A3-A80292DE1091}">
      <dgm:prSet/>
      <dgm:spPr/>
      <dgm:t>
        <a:bodyPr/>
        <a:lstStyle/>
        <a:p>
          <a:endParaRPr lang="en-US"/>
        </a:p>
      </dgm:t>
    </dgm:pt>
    <dgm:pt modelId="{D7601734-0DB6-4C1C-92A5-6814A016587B}">
      <dgm:prSet/>
      <dgm:spPr/>
      <dgm:t>
        <a:bodyPr/>
        <a:lstStyle/>
        <a:p>
          <a:r>
            <a:rPr lang="ru-RU" b="0" i="0"/>
            <a:t>руски, украјински, белоруски, пољски, чешки, словачки, словеначки, српски, хрватски, македонски и бугарски.</a:t>
          </a:r>
          <a:endParaRPr lang="en-US"/>
        </a:p>
      </dgm:t>
    </dgm:pt>
    <dgm:pt modelId="{D52EA2CF-E6D3-4405-9940-16E83B9FBF9E}" type="parTrans" cxnId="{694A6D27-06BD-4665-BF0D-92047E268617}">
      <dgm:prSet/>
      <dgm:spPr/>
      <dgm:t>
        <a:bodyPr/>
        <a:lstStyle/>
        <a:p>
          <a:endParaRPr lang="en-US"/>
        </a:p>
      </dgm:t>
    </dgm:pt>
    <dgm:pt modelId="{B4D891DB-A127-460F-98C4-6B240F612C80}" type="sibTrans" cxnId="{694A6D27-06BD-4665-BF0D-92047E268617}">
      <dgm:prSet/>
      <dgm:spPr/>
      <dgm:t>
        <a:bodyPr/>
        <a:lstStyle/>
        <a:p>
          <a:endParaRPr lang="en-US"/>
        </a:p>
      </dgm:t>
    </dgm:pt>
    <dgm:pt modelId="{630994E1-2329-43B4-B43A-13D9FEBA58F5}" type="pres">
      <dgm:prSet presAssocID="{A3609DDB-AE3D-44CB-AB47-2B025DCDA4FA}" presName="diagram" presStyleCnt="0">
        <dgm:presLayoutVars>
          <dgm:dir/>
          <dgm:animLvl val="lvl"/>
          <dgm:resizeHandles val="exact"/>
        </dgm:presLayoutVars>
      </dgm:prSet>
      <dgm:spPr/>
    </dgm:pt>
    <dgm:pt modelId="{E0C9D9B9-37D3-432C-94A6-275CF2A0E285}" type="pres">
      <dgm:prSet presAssocID="{8D446D9B-7F02-4915-8B89-FC7880D2EE03}" presName="compNode" presStyleCnt="0"/>
      <dgm:spPr/>
    </dgm:pt>
    <dgm:pt modelId="{85EE60D3-DBCA-4586-8833-02DB58254AAE}" type="pres">
      <dgm:prSet presAssocID="{8D446D9B-7F02-4915-8B89-FC7880D2EE03}" presName="childRect" presStyleLbl="bgAcc1" presStyleIdx="0" presStyleCnt="3">
        <dgm:presLayoutVars>
          <dgm:bulletEnabled val="1"/>
        </dgm:presLayoutVars>
      </dgm:prSet>
      <dgm:spPr/>
    </dgm:pt>
    <dgm:pt modelId="{607FB412-0408-4663-8CBD-94135D9ACEFE}" type="pres">
      <dgm:prSet presAssocID="{8D446D9B-7F02-4915-8B89-FC7880D2EE0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DFECA62B-5EE6-425B-AB16-A430E103D3AF}" type="pres">
      <dgm:prSet presAssocID="{8D446D9B-7F02-4915-8B89-FC7880D2EE03}" presName="parentRect" presStyleLbl="alignNode1" presStyleIdx="0" presStyleCnt="3"/>
      <dgm:spPr/>
    </dgm:pt>
    <dgm:pt modelId="{381CCCCF-80D1-41AE-B58C-535D0BE69854}" type="pres">
      <dgm:prSet presAssocID="{8D446D9B-7F02-4915-8B89-FC7880D2EE03}" presName="adorn" presStyleLbl="fgAccFollowNode1" presStyleIdx="0" presStyleCnt="3"/>
      <dgm:spPr/>
    </dgm:pt>
    <dgm:pt modelId="{BE9B7342-CE30-49FB-9B94-A084BD731B8D}" type="pres">
      <dgm:prSet presAssocID="{E1B7EA00-B76C-4AE9-8A1D-12C588D203F9}" presName="sibTrans" presStyleLbl="sibTrans2D1" presStyleIdx="0" presStyleCnt="0"/>
      <dgm:spPr/>
    </dgm:pt>
    <dgm:pt modelId="{31E37717-53C1-4586-9460-380320632D69}" type="pres">
      <dgm:prSet presAssocID="{ED1AA204-7FAF-4CC3-95CA-959A0D1888AD}" presName="compNode" presStyleCnt="0"/>
      <dgm:spPr/>
    </dgm:pt>
    <dgm:pt modelId="{555AA0F1-6DA0-48C2-8589-6C7DEF984BAD}" type="pres">
      <dgm:prSet presAssocID="{ED1AA204-7FAF-4CC3-95CA-959A0D1888AD}" presName="childRect" presStyleLbl="bgAcc1" presStyleIdx="1" presStyleCnt="3">
        <dgm:presLayoutVars>
          <dgm:bulletEnabled val="1"/>
        </dgm:presLayoutVars>
      </dgm:prSet>
      <dgm:spPr/>
    </dgm:pt>
    <dgm:pt modelId="{10A99A53-1DE2-4A01-BD7C-2581A819056E}" type="pres">
      <dgm:prSet presAssocID="{ED1AA204-7FAF-4CC3-95CA-959A0D1888A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F4FD032-0CBA-454D-B46B-29D559E934E6}" type="pres">
      <dgm:prSet presAssocID="{ED1AA204-7FAF-4CC3-95CA-959A0D1888AD}" presName="parentRect" presStyleLbl="alignNode1" presStyleIdx="1" presStyleCnt="3"/>
      <dgm:spPr/>
    </dgm:pt>
    <dgm:pt modelId="{E75D8D91-0FD3-4CED-9393-380539FA489A}" type="pres">
      <dgm:prSet presAssocID="{ED1AA204-7FAF-4CC3-95CA-959A0D1888AD}" presName="adorn" presStyleLbl="fgAccFollowNode1" presStyleIdx="1" presStyleCnt="3"/>
      <dgm:spPr/>
    </dgm:pt>
    <dgm:pt modelId="{2E2DEFB5-F482-4CC4-BE96-4AA59B9ADE60}" type="pres">
      <dgm:prSet presAssocID="{2777E699-DD68-4001-A775-68CC890C2EB6}" presName="sibTrans" presStyleLbl="sibTrans2D1" presStyleIdx="0" presStyleCnt="0"/>
      <dgm:spPr/>
    </dgm:pt>
    <dgm:pt modelId="{A0F660A7-8D9E-435A-82BF-E3ADA4C1168A}" type="pres">
      <dgm:prSet presAssocID="{9AD2E1A0-FD78-4EE4-940E-D09EC30FEF8E}" presName="compNode" presStyleCnt="0"/>
      <dgm:spPr/>
    </dgm:pt>
    <dgm:pt modelId="{EE05E945-4360-4EEE-A9C1-A2AC019645E2}" type="pres">
      <dgm:prSet presAssocID="{9AD2E1A0-FD78-4EE4-940E-D09EC30FEF8E}" presName="childRect" presStyleLbl="bgAcc1" presStyleIdx="2" presStyleCnt="3">
        <dgm:presLayoutVars>
          <dgm:bulletEnabled val="1"/>
        </dgm:presLayoutVars>
      </dgm:prSet>
      <dgm:spPr/>
    </dgm:pt>
    <dgm:pt modelId="{285ABFBB-8F6F-4E42-9C5E-DBE18A41B635}" type="pres">
      <dgm:prSet presAssocID="{9AD2E1A0-FD78-4EE4-940E-D09EC30FEF8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40E4608-F35A-4C5D-AC5C-003113FCE77B}" type="pres">
      <dgm:prSet presAssocID="{9AD2E1A0-FD78-4EE4-940E-D09EC30FEF8E}" presName="parentRect" presStyleLbl="alignNode1" presStyleIdx="2" presStyleCnt="3"/>
      <dgm:spPr/>
    </dgm:pt>
    <dgm:pt modelId="{09D7A6BD-0CE1-4AD8-AF1B-3354D316DD73}" type="pres">
      <dgm:prSet presAssocID="{9AD2E1A0-FD78-4EE4-940E-D09EC30FEF8E}" presName="adorn" presStyleLbl="fgAccFollowNode1" presStyleIdx="2" presStyleCnt="3"/>
      <dgm:spPr/>
    </dgm:pt>
  </dgm:ptLst>
  <dgm:cxnLst>
    <dgm:cxn modelId="{027F1310-0D58-4008-89A3-A80292DE1091}" srcId="{ED1AA204-7FAF-4CC3-95CA-959A0D1888AD}" destId="{EF894CA1-7199-46C9-B463-D18422CAE8F9}" srcOrd="0" destOrd="0" parTransId="{2C731066-872C-4409-A7EB-06CD378FB8AC}" sibTransId="{219B94B5-3456-4609-9D22-5FD29D529136}"/>
    <dgm:cxn modelId="{4EF31520-C7E3-4491-A86E-5D38BD6BBC47}" type="presOf" srcId="{ED1AA204-7FAF-4CC3-95CA-959A0D1888AD}" destId="{10A99A53-1DE2-4A01-BD7C-2581A819056E}" srcOrd="0" destOrd="0" presId="urn:microsoft.com/office/officeart/2005/8/layout/bList2#1"/>
    <dgm:cxn modelId="{2A92E123-2DA0-4020-B976-327C24770BB9}" type="presOf" srcId="{ED1AA204-7FAF-4CC3-95CA-959A0D1888AD}" destId="{3F4FD032-0CBA-454D-B46B-29D559E934E6}" srcOrd="1" destOrd="0" presId="urn:microsoft.com/office/officeart/2005/8/layout/bList2#1"/>
    <dgm:cxn modelId="{694A6D27-06BD-4665-BF0D-92047E268617}" srcId="{9AD2E1A0-FD78-4EE4-940E-D09EC30FEF8E}" destId="{D7601734-0DB6-4C1C-92A5-6814A016587B}" srcOrd="0" destOrd="0" parTransId="{D52EA2CF-E6D3-4405-9940-16E83B9FBF9E}" sibTransId="{B4D891DB-A127-460F-98C4-6B240F612C80}"/>
    <dgm:cxn modelId="{AEDF282B-4252-4373-BF12-A7DC5CD2B911}" type="presOf" srcId="{963EE0C0-C81A-4DFA-B82D-9342D606330A}" destId="{85EE60D3-DBCA-4586-8833-02DB58254AAE}" srcOrd="0" destOrd="1" presId="urn:microsoft.com/office/officeart/2005/8/layout/bList2#1"/>
    <dgm:cxn modelId="{63D07331-A5B9-4DB6-BF2B-0FC1FA632870}" type="presOf" srcId="{E1B7EA00-B76C-4AE9-8A1D-12C588D203F9}" destId="{BE9B7342-CE30-49FB-9B94-A084BD731B8D}" srcOrd="0" destOrd="0" presId="urn:microsoft.com/office/officeart/2005/8/layout/bList2#1"/>
    <dgm:cxn modelId="{285FF634-2F61-4401-B3B4-B34DE0A1BA9B}" type="presOf" srcId="{9AD2E1A0-FD78-4EE4-940E-D09EC30FEF8E}" destId="{285ABFBB-8F6F-4E42-9C5E-DBE18A41B635}" srcOrd="0" destOrd="0" presId="urn:microsoft.com/office/officeart/2005/8/layout/bList2#1"/>
    <dgm:cxn modelId="{E0582E40-1569-4806-88E8-8AAF34D03CC7}" type="presOf" srcId="{EF894CA1-7199-46C9-B463-D18422CAE8F9}" destId="{555AA0F1-6DA0-48C2-8589-6C7DEF984BAD}" srcOrd="0" destOrd="0" presId="urn:microsoft.com/office/officeart/2005/8/layout/bList2#1"/>
    <dgm:cxn modelId="{0ADE1B57-53D2-4B18-9784-EBA8D4D517AC}" srcId="{A3609DDB-AE3D-44CB-AB47-2B025DCDA4FA}" destId="{ED1AA204-7FAF-4CC3-95CA-959A0D1888AD}" srcOrd="1" destOrd="0" parTransId="{B319A2FC-5B2D-4AB0-ABE9-012B76F0B11E}" sibTransId="{2777E699-DD68-4001-A775-68CC890C2EB6}"/>
    <dgm:cxn modelId="{BF6A8C63-96DF-47BC-96B5-B4CA6DD844D2}" srcId="{A3609DDB-AE3D-44CB-AB47-2B025DCDA4FA}" destId="{8D446D9B-7F02-4915-8B89-FC7880D2EE03}" srcOrd="0" destOrd="0" parTransId="{ECE4BCD8-3E89-4EF3-B395-2B112A81DA4D}" sibTransId="{E1B7EA00-B76C-4AE9-8A1D-12C588D203F9}"/>
    <dgm:cxn modelId="{BBEB8483-8BA5-4A12-B81B-F2C69FD58492}" srcId="{A3609DDB-AE3D-44CB-AB47-2B025DCDA4FA}" destId="{9AD2E1A0-FD78-4EE4-940E-D09EC30FEF8E}" srcOrd="2" destOrd="0" parTransId="{834F0A90-FF35-4B5F-B7D1-F3FF01DEDE43}" sibTransId="{E0AF1561-C67E-4926-8448-8740664FCAC7}"/>
    <dgm:cxn modelId="{EC162A84-D07B-4707-AE50-25A9425EB3BF}" type="presOf" srcId="{2777E699-DD68-4001-A775-68CC890C2EB6}" destId="{2E2DEFB5-F482-4CC4-BE96-4AA59B9ADE60}" srcOrd="0" destOrd="0" presId="urn:microsoft.com/office/officeart/2005/8/layout/bList2#1"/>
    <dgm:cxn modelId="{8679BD8B-0C79-4AFA-B0D2-90BDDC510A7C}" srcId="{8D446D9B-7F02-4915-8B89-FC7880D2EE03}" destId="{963EE0C0-C81A-4DFA-B82D-9342D606330A}" srcOrd="1" destOrd="0" parTransId="{E6329E9B-CF8D-4636-80EB-89BA1C23330F}" sibTransId="{10368B92-69BE-439E-8EFA-62949276737E}"/>
    <dgm:cxn modelId="{ACBD6198-C476-49A6-8EB1-86B7F15D5E73}" type="presOf" srcId="{A3609DDB-AE3D-44CB-AB47-2B025DCDA4FA}" destId="{630994E1-2329-43B4-B43A-13D9FEBA58F5}" srcOrd="0" destOrd="0" presId="urn:microsoft.com/office/officeart/2005/8/layout/bList2#1"/>
    <dgm:cxn modelId="{E270F0B4-560B-4AB7-8D33-8C37C5D11223}" type="presOf" srcId="{8D446D9B-7F02-4915-8B89-FC7880D2EE03}" destId="{607FB412-0408-4663-8CBD-94135D9ACEFE}" srcOrd="0" destOrd="0" presId="urn:microsoft.com/office/officeart/2005/8/layout/bList2#1"/>
    <dgm:cxn modelId="{69E56EC5-8A06-459B-9820-1E7DFD342221}" type="presOf" srcId="{9DB7FED8-873B-4855-8854-058436DD9EA0}" destId="{85EE60D3-DBCA-4586-8833-02DB58254AAE}" srcOrd="0" destOrd="0" presId="urn:microsoft.com/office/officeart/2005/8/layout/bList2#1"/>
    <dgm:cxn modelId="{8FB998C5-DC3C-417F-8054-9AF2F8BE11CF}" type="presOf" srcId="{9AD2E1A0-FD78-4EE4-940E-D09EC30FEF8E}" destId="{940E4608-F35A-4C5D-AC5C-003113FCE77B}" srcOrd="1" destOrd="0" presId="urn:microsoft.com/office/officeart/2005/8/layout/bList2#1"/>
    <dgm:cxn modelId="{7C1A8DCE-B9B6-4892-BA7B-ACD8988368A4}" type="presOf" srcId="{D7601734-0DB6-4C1C-92A5-6814A016587B}" destId="{EE05E945-4360-4EEE-A9C1-A2AC019645E2}" srcOrd="0" destOrd="0" presId="urn:microsoft.com/office/officeart/2005/8/layout/bList2#1"/>
    <dgm:cxn modelId="{F1C619DC-48C0-4DD9-A80E-BBA5C93A5C0C}" srcId="{8D446D9B-7F02-4915-8B89-FC7880D2EE03}" destId="{9DB7FED8-873B-4855-8854-058436DD9EA0}" srcOrd="0" destOrd="0" parTransId="{F3920C97-71C1-41AE-819C-5652F85D531C}" sibTransId="{93CFFAF4-0700-4C90-A725-8CEAF3448289}"/>
    <dgm:cxn modelId="{DE34D3EE-4A4E-4DA1-B6B9-C8F973F29ACF}" type="presOf" srcId="{8D446D9B-7F02-4915-8B89-FC7880D2EE03}" destId="{DFECA62B-5EE6-425B-AB16-A430E103D3AF}" srcOrd="1" destOrd="0" presId="urn:microsoft.com/office/officeart/2005/8/layout/bList2#1"/>
    <dgm:cxn modelId="{932080A1-2BC1-4C27-A402-014B432FC13E}" type="presParOf" srcId="{630994E1-2329-43B4-B43A-13D9FEBA58F5}" destId="{E0C9D9B9-37D3-432C-94A6-275CF2A0E285}" srcOrd="0" destOrd="0" presId="urn:microsoft.com/office/officeart/2005/8/layout/bList2#1"/>
    <dgm:cxn modelId="{F012B387-81BD-42CF-A06B-14F251BF104F}" type="presParOf" srcId="{E0C9D9B9-37D3-432C-94A6-275CF2A0E285}" destId="{85EE60D3-DBCA-4586-8833-02DB58254AAE}" srcOrd="0" destOrd="0" presId="urn:microsoft.com/office/officeart/2005/8/layout/bList2#1"/>
    <dgm:cxn modelId="{4416370C-43A3-4799-8040-B6ADF45E579D}" type="presParOf" srcId="{E0C9D9B9-37D3-432C-94A6-275CF2A0E285}" destId="{607FB412-0408-4663-8CBD-94135D9ACEFE}" srcOrd="1" destOrd="0" presId="urn:microsoft.com/office/officeart/2005/8/layout/bList2#1"/>
    <dgm:cxn modelId="{B9B0CD86-593C-4046-BD6D-AE1B3351353F}" type="presParOf" srcId="{E0C9D9B9-37D3-432C-94A6-275CF2A0E285}" destId="{DFECA62B-5EE6-425B-AB16-A430E103D3AF}" srcOrd="2" destOrd="0" presId="urn:microsoft.com/office/officeart/2005/8/layout/bList2#1"/>
    <dgm:cxn modelId="{46A38E42-B811-4A39-8E65-C11218E8BE5D}" type="presParOf" srcId="{E0C9D9B9-37D3-432C-94A6-275CF2A0E285}" destId="{381CCCCF-80D1-41AE-B58C-535D0BE69854}" srcOrd="3" destOrd="0" presId="urn:microsoft.com/office/officeart/2005/8/layout/bList2#1"/>
    <dgm:cxn modelId="{A6286A15-4D29-4294-8285-478B81D89A4F}" type="presParOf" srcId="{630994E1-2329-43B4-B43A-13D9FEBA58F5}" destId="{BE9B7342-CE30-49FB-9B94-A084BD731B8D}" srcOrd="1" destOrd="0" presId="urn:microsoft.com/office/officeart/2005/8/layout/bList2#1"/>
    <dgm:cxn modelId="{6E6A3502-0A61-4BB3-A339-59D0EB4FC021}" type="presParOf" srcId="{630994E1-2329-43B4-B43A-13D9FEBA58F5}" destId="{31E37717-53C1-4586-9460-380320632D69}" srcOrd="2" destOrd="0" presId="urn:microsoft.com/office/officeart/2005/8/layout/bList2#1"/>
    <dgm:cxn modelId="{995C1C62-B801-4A78-9946-5548F48D9842}" type="presParOf" srcId="{31E37717-53C1-4586-9460-380320632D69}" destId="{555AA0F1-6DA0-48C2-8589-6C7DEF984BAD}" srcOrd="0" destOrd="0" presId="urn:microsoft.com/office/officeart/2005/8/layout/bList2#1"/>
    <dgm:cxn modelId="{CBE780AE-19F4-48AA-AC1B-EAAA3C78D24B}" type="presParOf" srcId="{31E37717-53C1-4586-9460-380320632D69}" destId="{10A99A53-1DE2-4A01-BD7C-2581A819056E}" srcOrd="1" destOrd="0" presId="urn:microsoft.com/office/officeart/2005/8/layout/bList2#1"/>
    <dgm:cxn modelId="{1C40DA65-5071-4084-A199-6CAD9BCF2C2F}" type="presParOf" srcId="{31E37717-53C1-4586-9460-380320632D69}" destId="{3F4FD032-0CBA-454D-B46B-29D559E934E6}" srcOrd="2" destOrd="0" presId="urn:microsoft.com/office/officeart/2005/8/layout/bList2#1"/>
    <dgm:cxn modelId="{BF621E62-CA7E-4E86-A7D4-7ABF0C0D3A5D}" type="presParOf" srcId="{31E37717-53C1-4586-9460-380320632D69}" destId="{E75D8D91-0FD3-4CED-9393-380539FA489A}" srcOrd="3" destOrd="0" presId="urn:microsoft.com/office/officeart/2005/8/layout/bList2#1"/>
    <dgm:cxn modelId="{6D7A8601-3E52-4419-8795-B63DBA07E677}" type="presParOf" srcId="{630994E1-2329-43B4-B43A-13D9FEBA58F5}" destId="{2E2DEFB5-F482-4CC4-BE96-4AA59B9ADE60}" srcOrd="3" destOrd="0" presId="urn:microsoft.com/office/officeart/2005/8/layout/bList2#1"/>
    <dgm:cxn modelId="{B78EF4D7-479F-4DB3-B70F-84E02DB485B5}" type="presParOf" srcId="{630994E1-2329-43B4-B43A-13D9FEBA58F5}" destId="{A0F660A7-8D9E-435A-82BF-E3ADA4C1168A}" srcOrd="4" destOrd="0" presId="urn:microsoft.com/office/officeart/2005/8/layout/bList2#1"/>
    <dgm:cxn modelId="{B517900D-62DC-4FA6-8555-B9A0BF2FBD01}" type="presParOf" srcId="{A0F660A7-8D9E-435A-82BF-E3ADA4C1168A}" destId="{EE05E945-4360-4EEE-A9C1-A2AC019645E2}" srcOrd="0" destOrd="0" presId="urn:microsoft.com/office/officeart/2005/8/layout/bList2#1"/>
    <dgm:cxn modelId="{E18F98AE-8405-41B9-B3A2-DE00CE8D2203}" type="presParOf" srcId="{A0F660A7-8D9E-435A-82BF-E3ADA4C1168A}" destId="{285ABFBB-8F6F-4E42-9C5E-DBE18A41B635}" srcOrd="1" destOrd="0" presId="urn:microsoft.com/office/officeart/2005/8/layout/bList2#1"/>
    <dgm:cxn modelId="{34973E1D-B952-472D-939A-426DF85F82B0}" type="presParOf" srcId="{A0F660A7-8D9E-435A-82BF-E3ADA4C1168A}" destId="{940E4608-F35A-4C5D-AC5C-003113FCE77B}" srcOrd="2" destOrd="0" presId="urn:microsoft.com/office/officeart/2005/8/layout/bList2#1"/>
    <dgm:cxn modelId="{42715B6E-694E-4F4B-98E9-39302CC6608C}" type="presParOf" srcId="{A0F660A7-8D9E-435A-82BF-E3ADA4C1168A}" destId="{09D7A6BD-0CE1-4AD8-AF1B-3354D316DD73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E60D3-DBCA-4586-8833-02DB58254AAE}">
      <dsp:nvSpPr>
        <dsp:cNvPr id="0" name=""/>
        <dsp:cNvSpPr/>
      </dsp:nvSpPr>
      <dsp:spPr>
        <a:xfrm>
          <a:off x="144227" y="4281"/>
          <a:ext cx="3157538" cy="235703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i="0" kern="1200" dirty="0"/>
            <a:t>дански, норвешки, шведски, исландски, немачки, холандски, енглески.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300" kern="1200" dirty="0"/>
        </a:p>
      </dsp:txBody>
      <dsp:txXfrm>
        <a:off x="199455" y="59509"/>
        <a:ext cx="3047082" cy="2301808"/>
      </dsp:txXfrm>
    </dsp:sp>
    <dsp:sp modelId="{DFECA62B-5EE6-425B-AB16-A430E103D3AF}">
      <dsp:nvSpPr>
        <dsp:cNvPr id="0" name=""/>
        <dsp:cNvSpPr/>
      </dsp:nvSpPr>
      <dsp:spPr>
        <a:xfrm>
          <a:off x="144227" y="2361317"/>
          <a:ext cx="3157538" cy="10135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/>
            <a:t>Германски</a:t>
          </a:r>
          <a:endParaRPr lang="en-US" sz="2100" kern="1200" dirty="0"/>
        </a:p>
      </dsp:txBody>
      <dsp:txXfrm>
        <a:off x="144227" y="2361317"/>
        <a:ext cx="2223618" cy="1013525"/>
      </dsp:txXfrm>
    </dsp:sp>
    <dsp:sp modelId="{381CCCCF-80D1-41AE-B58C-535D0BE69854}">
      <dsp:nvSpPr>
        <dsp:cNvPr id="0" name=""/>
        <dsp:cNvSpPr/>
      </dsp:nvSpPr>
      <dsp:spPr>
        <a:xfrm>
          <a:off x="2457168" y="2522306"/>
          <a:ext cx="1105138" cy="110513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AA0F1-6DA0-48C2-8589-6C7DEF984BAD}">
      <dsp:nvSpPr>
        <dsp:cNvPr id="0" name=""/>
        <dsp:cNvSpPr/>
      </dsp:nvSpPr>
      <dsp:spPr>
        <a:xfrm>
          <a:off x="3836097" y="4281"/>
          <a:ext cx="3157538" cy="235703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i="0" kern="1200"/>
            <a:t>румунски, италијански, француски, и шпански.</a:t>
          </a:r>
          <a:endParaRPr lang="en-US" sz="2300" kern="1200"/>
        </a:p>
      </dsp:txBody>
      <dsp:txXfrm>
        <a:off x="3891325" y="59509"/>
        <a:ext cx="3047082" cy="2301808"/>
      </dsp:txXfrm>
    </dsp:sp>
    <dsp:sp modelId="{3F4FD032-0CBA-454D-B46B-29D559E934E6}">
      <dsp:nvSpPr>
        <dsp:cNvPr id="0" name=""/>
        <dsp:cNvSpPr/>
      </dsp:nvSpPr>
      <dsp:spPr>
        <a:xfrm>
          <a:off x="3836097" y="2361317"/>
          <a:ext cx="3157538" cy="10135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Cyrl-RS" sz="2100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/>
            <a:t>Романски		</a:t>
          </a:r>
          <a:endParaRPr lang="en-US" sz="2100" kern="1200" dirty="0"/>
        </a:p>
      </dsp:txBody>
      <dsp:txXfrm>
        <a:off x="3836097" y="2361317"/>
        <a:ext cx="2223618" cy="1013525"/>
      </dsp:txXfrm>
    </dsp:sp>
    <dsp:sp modelId="{E75D8D91-0FD3-4CED-9393-380539FA489A}">
      <dsp:nvSpPr>
        <dsp:cNvPr id="0" name=""/>
        <dsp:cNvSpPr/>
      </dsp:nvSpPr>
      <dsp:spPr>
        <a:xfrm>
          <a:off x="6149038" y="2522306"/>
          <a:ext cx="1105138" cy="110513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5E945-4360-4EEE-A9C1-A2AC019645E2}">
      <dsp:nvSpPr>
        <dsp:cNvPr id="0" name=""/>
        <dsp:cNvSpPr/>
      </dsp:nvSpPr>
      <dsp:spPr>
        <a:xfrm>
          <a:off x="7527968" y="4281"/>
          <a:ext cx="3157538" cy="235703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0" i="0" kern="1200"/>
            <a:t>руски, украјински, белоруски, пољски, чешки, словачки, словеначки, српски, хрватски, македонски и бугарски.</a:t>
          </a:r>
          <a:endParaRPr lang="en-US" sz="2300" kern="1200"/>
        </a:p>
      </dsp:txBody>
      <dsp:txXfrm>
        <a:off x="7583196" y="59509"/>
        <a:ext cx="3047082" cy="2301808"/>
      </dsp:txXfrm>
    </dsp:sp>
    <dsp:sp modelId="{940E4608-F35A-4C5D-AC5C-003113FCE77B}">
      <dsp:nvSpPr>
        <dsp:cNvPr id="0" name=""/>
        <dsp:cNvSpPr/>
      </dsp:nvSpPr>
      <dsp:spPr>
        <a:xfrm>
          <a:off x="7527968" y="2361317"/>
          <a:ext cx="3157538" cy="10135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/>
            <a:t>Словенски </a:t>
          </a:r>
          <a:endParaRPr lang="en-US" sz="2100" kern="1200" dirty="0"/>
        </a:p>
      </dsp:txBody>
      <dsp:txXfrm>
        <a:off x="7527968" y="2361317"/>
        <a:ext cx="2223618" cy="1013525"/>
      </dsp:txXfrm>
    </dsp:sp>
    <dsp:sp modelId="{09D7A6BD-0CE1-4AD8-AF1B-3354D316DD73}">
      <dsp:nvSpPr>
        <dsp:cNvPr id="0" name=""/>
        <dsp:cNvSpPr/>
      </dsp:nvSpPr>
      <dsp:spPr>
        <a:xfrm>
          <a:off x="9840908" y="2522306"/>
          <a:ext cx="1105138" cy="110513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0F11B-FD5B-406C-9397-C7E86F28D186}" type="datetimeFigureOut">
              <a:rPr lang="en-US" smtClean="0"/>
              <a:t>10/2/25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85AC-3120-4EF8-838B-9077E901A96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85AC-3120-4EF8-838B-9077E901A96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Thursday, October 2,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/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-1" fmla="*/ 540000 w 1080000"/>
              <a:gd name="connsiteY0-2" fmla="*/ 0 h 1262947"/>
              <a:gd name="connsiteX1-3" fmla="*/ 1080000 w 1080000"/>
              <a:gd name="connsiteY1-4" fmla="*/ 931034 h 1262947"/>
              <a:gd name="connsiteX2-5" fmla="*/ 1064374 w 1080000"/>
              <a:gd name="connsiteY2-6" fmla="*/ 931034 h 1262947"/>
              <a:gd name="connsiteX3-7" fmla="*/ 1069029 w 1080000"/>
              <a:gd name="connsiteY3-8" fmla="*/ 938533 h 1262947"/>
              <a:gd name="connsiteX4-9" fmla="*/ 1080000 w 1080000"/>
              <a:gd name="connsiteY4-10" fmla="*/ 992947 h 1262947"/>
              <a:gd name="connsiteX5-11" fmla="*/ 540000 w 1080000"/>
              <a:gd name="connsiteY5-12" fmla="*/ 1262947 h 1262947"/>
              <a:gd name="connsiteX6-13" fmla="*/ 0 w 1080000"/>
              <a:gd name="connsiteY6-14" fmla="*/ 992947 h 1262947"/>
              <a:gd name="connsiteX7-15" fmla="*/ 10971 w 1080000"/>
              <a:gd name="connsiteY7-16" fmla="*/ 938533 h 1262947"/>
              <a:gd name="connsiteX8-17" fmla="*/ 15626 w 1080000"/>
              <a:gd name="connsiteY8-18" fmla="*/ 931034 h 1262947"/>
              <a:gd name="connsiteX9-19" fmla="*/ 540000 w 1080000"/>
              <a:gd name="connsiteY9-20" fmla="*/ 0 h 1262947"/>
              <a:gd name="connsiteX0-21" fmla="*/ 540000 w 1080000"/>
              <a:gd name="connsiteY0-22" fmla="*/ 0 h 1262947"/>
              <a:gd name="connsiteX1-23" fmla="*/ 1064374 w 1080000"/>
              <a:gd name="connsiteY1-24" fmla="*/ 931034 h 1262947"/>
              <a:gd name="connsiteX2-25" fmla="*/ 1069029 w 1080000"/>
              <a:gd name="connsiteY2-26" fmla="*/ 938533 h 1262947"/>
              <a:gd name="connsiteX3-27" fmla="*/ 1080000 w 1080000"/>
              <a:gd name="connsiteY3-28" fmla="*/ 992947 h 1262947"/>
              <a:gd name="connsiteX4-29" fmla="*/ 540000 w 1080000"/>
              <a:gd name="connsiteY4-30" fmla="*/ 1262947 h 1262947"/>
              <a:gd name="connsiteX5-31" fmla="*/ 0 w 1080000"/>
              <a:gd name="connsiteY5-32" fmla="*/ 992947 h 1262947"/>
              <a:gd name="connsiteX6-33" fmla="*/ 10971 w 1080000"/>
              <a:gd name="connsiteY6-34" fmla="*/ 938533 h 1262947"/>
              <a:gd name="connsiteX7-35" fmla="*/ 15626 w 1080000"/>
              <a:gd name="connsiteY7-36" fmla="*/ 931034 h 1262947"/>
              <a:gd name="connsiteX8-37" fmla="*/ 540000 w 1080000"/>
              <a:gd name="connsiteY8-38" fmla="*/ 0 h 12629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/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/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/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/>
            <p:cNvSpPr/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/>
            <p:cNvSpPr/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/>
            <p:cNvSpPr/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/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/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/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-1" fmla="*/ 540000 w 1080000"/>
                <a:gd name="connsiteY0-2" fmla="*/ 0 h 1262947"/>
                <a:gd name="connsiteX1-3" fmla="*/ 1080000 w 1080000"/>
                <a:gd name="connsiteY1-4" fmla="*/ 931034 h 1262947"/>
                <a:gd name="connsiteX2-5" fmla="*/ 1064374 w 1080000"/>
                <a:gd name="connsiteY2-6" fmla="*/ 931034 h 1262947"/>
                <a:gd name="connsiteX3-7" fmla="*/ 1069029 w 1080000"/>
                <a:gd name="connsiteY3-8" fmla="*/ 938533 h 1262947"/>
                <a:gd name="connsiteX4-9" fmla="*/ 1080000 w 1080000"/>
                <a:gd name="connsiteY4-10" fmla="*/ 992947 h 1262947"/>
                <a:gd name="connsiteX5-11" fmla="*/ 540000 w 1080000"/>
                <a:gd name="connsiteY5-12" fmla="*/ 1262947 h 1262947"/>
                <a:gd name="connsiteX6-13" fmla="*/ 0 w 1080000"/>
                <a:gd name="connsiteY6-14" fmla="*/ 992947 h 1262947"/>
                <a:gd name="connsiteX7-15" fmla="*/ 10971 w 1080000"/>
                <a:gd name="connsiteY7-16" fmla="*/ 938533 h 1262947"/>
                <a:gd name="connsiteX8-17" fmla="*/ 15626 w 1080000"/>
                <a:gd name="connsiteY8-18" fmla="*/ 931034 h 1262947"/>
                <a:gd name="connsiteX9-19" fmla="*/ 540000 w 1080000"/>
                <a:gd name="connsiteY9-20" fmla="*/ 0 h 1262947"/>
                <a:gd name="connsiteX0-21" fmla="*/ 540000 w 1080000"/>
                <a:gd name="connsiteY0-22" fmla="*/ 0 h 1262947"/>
                <a:gd name="connsiteX1-23" fmla="*/ 1064374 w 1080000"/>
                <a:gd name="connsiteY1-24" fmla="*/ 931034 h 1262947"/>
                <a:gd name="connsiteX2-25" fmla="*/ 1069029 w 1080000"/>
                <a:gd name="connsiteY2-26" fmla="*/ 938533 h 1262947"/>
                <a:gd name="connsiteX3-27" fmla="*/ 1080000 w 1080000"/>
                <a:gd name="connsiteY3-28" fmla="*/ 992947 h 1262947"/>
                <a:gd name="connsiteX4-29" fmla="*/ 540000 w 1080000"/>
                <a:gd name="connsiteY4-30" fmla="*/ 1262947 h 1262947"/>
                <a:gd name="connsiteX5-31" fmla="*/ 0 w 1080000"/>
                <a:gd name="connsiteY5-32" fmla="*/ 992947 h 1262947"/>
                <a:gd name="connsiteX6-33" fmla="*/ 10971 w 1080000"/>
                <a:gd name="connsiteY6-34" fmla="*/ 938533 h 1262947"/>
                <a:gd name="connsiteX7-35" fmla="*/ 15626 w 1080000"/>
                <a:gd name="connsiteY7-36" fmla="*/ 931034 h 1262947"/>
                <a:gd name="connsiteX8-37" fmla="*/ 540000 w 1080000"/>
                <a:gd name="connsiteY8-38" fmla="*/ 0 h 12629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/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/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/>
            <p:cNvSpPr/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/>
            <p:cNvSpPr/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/>
            <p:cNvSpPr/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/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-1" fmla="*/ 540000 w 1080000"/>
                <a:gd name="connsiteY0-2" fmla="*/ 0 h 1262947"/>
                <a:gd name="connsiteX1-3" fmla="*/ 1080000 w 1080000"/>
                <a:gd name="connsiteY1-4" fmla="*/ 931034 h 1262947"/>
                <a:gd name="connsiteX2-5" fmla="*/ 1064374 w 1080000"/>
                <a:gd name="connsiteY2-6" fmla="*/ 931034 h 1262947"/>
                <a:gd name="connsiteX3-7" fmla="*/ 1069029 w 1080000"/>
                <a:gd name="connsiteY3-8" fmla="*/ 938533 h 1262947"/>
                <a:gd name="connsiteX4-9" fmla="*/ 1080000 w 1080000"/>
                <a:gd name="connsiteY4-10" fmla="*/ 992947 h 1262947"/>
                <a:gd name="connsiteX5-11" fmla="*/ 540000 w 1080000"/>
                <a:gd name="connsiteY5-12" fmla="*/ 1262947 h 1262947"/>
                <a:gd name="connsiteX6-13" fmla="*/ 0 w 1080000"/>
                <a:gd name="connsiteY6-14" fmla="*/ 992947 h 1262947"/>
                <a:gd name="connsiteX7-15" fmla="*/ 10971 w 1080000"/>
                <a:gd name="connsiteY7-16" fmla="*/ 938533 h 1262947"/>
                <a:gd name="connsiteX8-17" fmla="*/ 15626 w 1080000"/>
                <a:gd name="connsiteY8-18" fmla="*/ 931034 h 1262947"/>
                <a:gd name="connsiteX9-19" fmla="*/ 540000 w 1080000"/>
                <a:gd name="connsiteY9-20" fmla="*/ 0 h 1262947"/>
                <a:gd name="connsiteX0-21" fmla="*/ 540000 w 1080000"/>
                <a:gd name="connsiteY0-22" fmla="*/ 0 h 1262947"/>
                <a:gd name="connsiteX1-23" fmla="*/ 1064374 w 1080000"/>
                <a:gd name="connsiteY1-24" fmla="*/ 931034 h 1262947"/>
                <a:gd name="connsiteX2-25" fmla="*/ 1069029 w 1080000"/>
                <a:gd name="connsiteY2-26" fmla="*/ 938533 h 1262947"/>
                <a:gd name="connsiteX3-27" fmla="*/ 1080000 w 1080000"/>
                <a:gd name="connsiteY3-28" fmla="*/ 992947 h 1262947"/>
                <a:gd name="connsiteX4-29" fmla="*/ 540000 w 1080000"/>
                <a:gd name="connsiteY4-30" fmla="*/ 1262947 h 1262947"/>
                <a:gd name="connsiteX5-31" fmla="*/ 0 w 1080000"/>
                <a:gd name="connsiteY5-32" fmla="*/ 992947 h 1262947"/>
                <a:gd name="connsiteX6-33" fmla="*/ 10971 w 1080000"/>
                <a:gd name="connsiteY6-34" fmla="*/ 938533 h 1262947"/>
                <a:gd name="connsiteX7-35" fmla="*/ 15626 w 1080000"/>
                <a:gd name="connsiteY7-36" fmla="*/ 931034 h 1262947"/>
                <a:gd name="connsiteX8-37" fmla="*/ 540000 w 1080000"/>
                <a:gd name="connsiteY8-38" fmla="*/ 0 h 12629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/>
            <p:cNvSpPr/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/>
            <p:cNvSpPr/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/>
            <p:cNvSpPr/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Thursday, October 2,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Thursday, October 2,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neurology.org/doi/10.1212/01.wnl.0000436620.33155.a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time_continue=23&amp;v=Nphu-FC07KQ&amp;embeds_referring_euri=https%3A%2F%2Fedl.ecml.at%2F&amp;source_ve_path=MzY4NDIsMjM4NT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864" y="549275"/>
            <a:ext cx="6373812" cy="984885"/>
          </a:xfrm>
        </p:spPr>
        <p:txBody>
          <a:bodyPr wrap="square" anchor="ctr">
            <a:normAutofit fontScale="90000"/>
          </a:bodyPr>
          <a:lstStyle/>
          <a:p>
            <a:r>
              <a:rPr lang="sr-Cyrl-RS" sz="4800" dirty="0"/>
              <a:t>Европски дан језика</a:t>
            </a:r>
            <a:br>
              <a:rPr lang="sr-Cyrl-RS" sz="4800"/>
            </a:br>
            <a:r>
              <a:rPr lang="sr-Cyrl-RS" sz="4800"/>
              <a:t>26.09.2025.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0575" y="549275"/>
            <a:ext cx="4498976" cy="984885"/>
          </a:xfrm>
        </p:spPr>
        <p:txBody>
          <a:bodyPr anchor="ctr">
            <a:normAutofit/>
          </a:bodyPr>
          <a:lstStyle/>
          <a:p>
            <a:pPr algn="r"/>
            <a:r>
              <a:rPr lang="sr-Cyrl-RS" dirty="0">
                <a:solidFill>
                  <a:schemeClr val="tx1">
                    <a:alpha val="60000"/>
                  </a:schemeClr>
                </a:solidFill>
              </a:rPr>
              <a:t>Интересантне информације о језицима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4" name="Picture 3" descr="A colorful circle with dots&#10;&#10;Description automatically generated"/>
          <p:cNvPicPr>
            <a:picLocks noChangeAspect="1"/>
          </p:cNvPicPr>
          <p:nvPr/>
        </p:nvPicPr>
        <p:blipFill>
          <a:blip r:embed="rId2"/>
          <a:srcRect t="32649" b="23838"/>
          <a:stretch>
            <a:fillRect/>
          </a:stretch>
        </p:blipFill>
        <p:spPr>
          <a:xfrm>
            <a:off x="20" y="2083435"/>
            <a:ext cx="12191980" cy="4774564"/>
          </a:xfrm>
          <a:custGeom>
            <a:avLst/>
            <a:gdLst/>
            <a:ahLst/>
            <a:cxnLst/>
            <a:rect l="l" t="t" r="r" b="b"/>
            <a:pathLst>
              <a:path w="12192000" h="4774564">
                <a:moveTo>
                  <a:pt x="0" y="0"/>
                </a:moveTo>
                <a:lnTo>
                  <a:pt x="12192000" y="0"/>
                </a:lnTo>
                <a:lnTo>
                  <a:pt x="12192000" y="4774564"/>
                </a:lnTo>
                <a:lnTo>
                  <a:pt x="0" y="4774564"/>
                </a:lnTo>
                <a:close/>
              </a:path>
            </a:pathLst>
          </a:cu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3954631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Постоји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између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6000 и 7000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језика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у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свету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–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говори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их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7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милијарди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људи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подељених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у 189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независних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err="1">
                <a:effectLst/>
                <a:latin typeface="+mj-lt"/>
                <a:ea typeface="+mj-ea"/>
                <a:cs typeface="+mj-cs"/>
              </a:rPr>
              <a:t>држава</a:t>
            </a:r>
            <a:r>
              <a:rPr lang="en-US" sz="2600" b="0" i="0" kern="1200">
                <a:effectLst/>
                <a:latin typeface="+mj-lt"/>
                <a:ea typeface="+mj-ea"/>
                <a:cs typeface="+mj-cs"/>
              </a:rPr>
              <a:t>.</a:t>
            </a:r>
            <a:endParaRPr lang="en-US" sz="2600" kern="1200">
              <a:latin typeface="+mj-lt"/>
              <a:ea typeface="+mj-ea"/>
              <a:cs typeface="+mj-cs"/>
            </a:endParaRPr>
          </a:p>
        </p:txBody>
      </p:sp>
      <p:sp>
        <p:nvSpPr>
          <p:cNvPr id="41" name="Content Placeholder 27"/>
          <p:cNvSpPr>
            <a:spLocks noGrp="1"/>
          </p:cNvSpPr>
          <p:nvPr>
            <p:ph idx="1"/>
          </p:nvPr>
        </p:nvSpPr>
        <p:spPr>
          <a:xfrm>
            <a:off x="550863" y="797668"/>
            <a:ext cx="3565525" cy="5295157"/>
          </a:xfrm>
        </p:spPr>
        <p:txBody>
          <a:bodyPr anchor="t">
            <a:normAutofit/>
          </a:bodyPr>
          <a:lstStyle/>
          <a:p>
            <a:endParaRPr lang="en-US" sz="1600" dirty="0"/>
          </a:p>
        </p:txBody>
      </p:sp>
      <p:pic>
        <p:nvPicPr>
          <p:cNvPr id="5" name="Content Placeholder 4" descr="People doing teamwork illustratio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9" r="13680" b="1"/>
          <a:stretch>
            <a:fillRect/>
          </a:stretch>
        </p:blipFill>
        <p:spPr>
          <a:xfrm>
            <a:off x="4550899" y="10"/>
            <a:ext cx="7641102" cy="6857990"/>
          </a:xfrm>
          <a:custGeom>
            <a:avLst/>
            <a:gdLst/>
            <a:ahLst/>
            <a:cxnLst/>
            <a:rect l="l" t="t" r="r" b="b"/>
            <a:pathLst>
              <a:path w="7641102" h="6858000">
                <a:moveTo>
                  <a:pt x="0" y="0"/>
                </a:moveTo>
                <a:lnTo>
                  <a:pt x="7641102" y="0"/>
                </a:lnTo>
                <a:lnTo>
                  <a:pt x="764110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2" name="Rectangle 4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550898" y="5773729"/>
            <a:ext cx="7641102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400" b="0" i="0">
                <a:effectLst/>
                <a:latin typeface="Roboto" panose="02000000000000000000" pitchFamily="2" charset="0"/>
              </a:rPr>
              <a:t>Највећи број светских језика користи се у Азији и Африци.</a:t>
            </a:r>
            <a:endParaRPr lang="en-US" sz="340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50863" y="2678400"/>
            <a:ext cx="3565525" cy="3414425"/>
          </a:xfrm>
        </p:spPr>
        <p:txBody>
          <a:bodyPr anchor="t">
            <a:normAutofit/>
          </a:bodyPr>
          <a:lstStyle/>
          <a:p>
            <a:endParaRPr lang="en-US" sz="1600"/>
          </a:p>
        </p:txBody>
      </p:sp>
      <p:pic>
        <p:nvPicPr>
          <p:cNvPr id="7" name="Content Placeholder 6" descr="World map formed by people uni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9" r="19540" b="-2"/>
          <a:stretch>
            <a:fillRect/>
          </a:stretch>
        </p:blipFill>
        <p:spPr>
          <a:xfrm>
            <a:off x="5588000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  <p:grpSp>
        <p:nvGrpSpPr>
          <p:cNvPr id="16" name="Group 15"/>
          <p:cNvGrpSpPr>
            <a:grpSpLocks noGrp="1" noUngrp="1" noRot="1" noChangeAspect="1" noMove="1" noResize="1"/>
          </p:cNvGrpSpPr>
          <p:nvPr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17" name="Freeform 5"/>
            <p:cNvSpPr/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6"/>
            <p:cNvSpPr/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8"/>
            <p:cNvSpPr/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1" name="Oval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5612" y="549275"/>
            <a:ext cx="3565524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300" b="0" i="0">
                <a:effectLst/>
                <a:latin typeface="Roboto" panose="02000000000000000000" pitchFamily="2" charset="0"/>
              </a:rPr>
              <a:t>Минимум половина светске популације је двојезична или вишејезична, т.ј. говори два или више језика.</a:t>
            </a:r>
            <a:endParaRPr lang="en-US" sz="2300"/>
          </a:p>
        </p:txBody>
      </p:sp>
      <p:pic>
        <p:nvPicPr>
          <p:cNvPr id="5" name="Content Placeholder 4" descr="Two phones with conversation bubbl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4" y="1101467"/>
            <a:ext cx="6973882" cy="4655066"/>
          </a:xfrm>
          <a:custGeom>
            <a:avLst/>
            <a:gdLst/>
            <a:ahLst/>
            <a:cxnLst/>
            <a:rect l="l" t="t" r="r" b="b"/>
            <a:pathLst>
              <a:path w="6973882" h="5759451">
                <a:moveTo>
                  <a:pt x="0" y="0"/>
                </a:moveTo>
                <a:lnTo>
                  <a:pt x="6973882" y="0"/>
                </a:lnTo>
                <a:lnTo>
                  <a:pt x="6973882" y="5759451"/>
                </a:lnTo>
                <a:lnTo>
                  <a:pt x="0" y="5759451"/>
                </a:lnTo>
                <a:close/>
              </a:path>
            </a:pathLst>
          </a:custGeom>
        </p:spPr>
      </p:pic>
      <p:sp>
        <p:nvSpPr>
          <p:cNvPr id="24" name="Content Placeholder 8"/>
          <p:cNvSpPr>
            <a:spLocks noGrp="1"/>
          </p:cNvSpPr>
          <p:nvPr>
            <p:ph idx="1"/>
          </p:nvPr>
        </p:nvSpPr>
        <p:spPr>
          <a:xfrm>
            <a:off x="8075611" y="2677306"/>
            <a:ext cx="3565525" cy="3415519"/>
          </a:xfrm>
        </p:spPr>
        <p:txBody>
          <a:bodyPr anchor="t">
            <a:normAutofit/>
          </a:bodyPr>
          <a:lstStyle/>
          <a:p>
            <a:endParaRPr lang="en-US" sz="1600"/>
          </a:p>
        </p:txBody>
      </p:sp>
      <p:sp>
        <p:nvSpPr>
          <p:cNvPr id="14" name="Oval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805125" y="4432523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3" y="2202977"/>
            <a:ext cx="3565524" cy="3798989"/>
          </a:xfrm>
        </p:spPr>
        <p:txBody>
          <a:bodyPr wrap="square" anchor="b">
            <a:no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   Током прве године живота, бебе производе широк спектар звукова; око прве године живота изговоре и прве речи; око теће године живота формирају дуже и сложеније реченице; са пет  година дете поседује неколико хиљада речи.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 LT Pro"/>
                <a:ea typeface="+mn-ea"/>
                <a:cs typeface="+mn-cs"/>
              </a:rPr>
            </a:br>
            <a:endParaRPr lang="en-US" sz="24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50863" y="2678400"/>
            <a:ext cx="3565525" cy="3414425"/>
          </a:xfrm>
        </p:spPr>
        <p:txBody>
          <a:bodyPr anchor="t">
            <a:normAutofit/>
          </a:bodyPr>
          <a:lstStyle/>
          <a:p>
            <a:endParaRPr lang="en-US" sz="2000" dirty="0"/>
          </a:p>
        </p:txBody>
      </p:sp>
      <p:pic>
        <p:nvPicPr>
          <p:cNvPr id="5" name="Content Placeholder 4" descr="Mother kissing baby girl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60" r="3460"/>
          <a:stretch>
            <a:fillRect/>
          </a:stretch>
        </p:blipFill>
        <p:spPr>
          <a:xfrm>
            <a:off x="5719706" y="606796"/>
            <a:ext cx="4868976" cy="5644408"/>
          </a:xfrm>
          <a:custGeom>
            <a:avLst/>
            <a:gdLst/>
            <a:ahLst/>
            <a:cxnLst/>
            <a:rect l="l" t="t" r="r" b="b"/>
            <a:pathLst>
              <a:path w="4868976" h="5644408">
                <a:moveTo>
                  <a:pt x="2398421" y="0"/>
                </a:moveTo>
                <a:lnTo>
                  <a:pt x="4868974" y="1424628"/>
                </a:lnTo>
                <a:lnTo>
                  <a:pt x="4868976" y="1424625"/>
                </a:lnTo>
                <a:lnTo>
                  <a:pt x="4868976" y="1424628"/>
                </a:lnTo>
                <a:lnTo>
                  <a:pt x="4868976" y="4219781"/>
                </a:lnTo>
                <a:lnTo>
                  <a:pt x="2398419" y="5644408"/>
                </a:lnTo>
                <a:lnTo>
                  <a:pt x="0" y="4219781"/>
                </a:lnTo>
                <a:lnTo>
                  <a:pt x="0" y="1424628"/>
                </a:lnTo>
                <a:lnTo>
                  <a:pt x="0" y="1424625"/>
                </a:lnTo>
                <a:lnTo>
                  <a:pt x="3" y="1424628"/>
                </a:lnTo>
                <a:close/>
              </a:path>
            </a:pathLst>
          </a:custGeom>
        </p:spPr>
      </p:pic>
      <p:grpSp>
        <p:nvGrpSpPr>
          <p:cNvPr id="14" name="Group 13"/>
          <p:cNvGrpSpPr>
            <a:grpSpLocks noGrp="1" noUngrp="1" noRot="1" noChangeAspect="1" noMove="1" noResize="1"/>
          </p:cNvGrpSpPr>
          <p:nvPr/>
        </p:nvGrpSpPr>
        <p:grpSpPr>
          <a:xfrm>
            <a:off x="10366428" y="2112234"/>
            <a:ext cx="1335600" cy="1262947"/>
            <a:chOff x="10145015" y="2343978"/>
            <a:chExt cx="1335600" cy="1262947"/>
          </a:xfrm>
        </p:grpSpPr>
        <p:sp>
          <p:nvSpPr>
            <p:cNvPr id="15" name="Freeform: Shape 14"/>
            <p:cNvSpPr>
              <a:spLocks noChangeAspect="1"/>
            </p:cNvSpPr>
            <p:nvPr/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-1" fmla="*/ 540000 w 1080000"/>
                <a:gd name="connsiteY0-2" fmla="*/ 0 h 1262947"/>
                <a:gd name="connsiteX1-3" fmla="*/ 1080000 w 1080000"/>
                <a:gd name="connsiteY1-4" fmla="*/ 931034 h 1262947"/>
                <a:gd name="connsiteX2-5" fmla="*/ 1064374 w 1080000"/>
                <a:gd name="connsiteY2-6" fmla="*/ 931034 h 1262947"/>
                <a:gd name="connsiteX3-7" fmla="*/ 1069029 w 1080000"/>
                <a:gd name="connsiteY3-8" fmla="*/ 938533 h 1262947"/>
                <a:gd name="connsiteX4-9" fmla="*/ 1080000 w 1080000"/>
                <a:gd name="connsiteY4-10" fmla="*/ 992947 h 1262947"/>
                <a:gd name="connsiteX5-11" fmla="*/ 540000 w 1080000"/>
                <a:gd name="connsiteY5-12" fmla="*/ 1262947 h 1262947"/>
                <a:gd name="connsiteX6-13" fmla="*/ 0 w 1080000"/>
                <a:gd name="connsiteY6-14" fmla="*/ 992947 h 1262947"/>
                <a:gd name="connsiteX7-15" fmla="*/ 10971 w 1080000"/>
                <a:gd name="connsiteY7-16" fmla="*/ 938533 h 1262947"/>
                <a:gd name="connsiteX8-17" fmla="*/ 15626 w 1080000"/>
                <a:gd name="connsiteY8-18" fmla="*/ 931034 h 1262947"/>
                <a:gd name="connsiteX9-19" fmla="*/ 540000 w 1080000"/>
                <a:gd name="connsiteY9-20" fmla="*/ 0 h 1262947"/>
                <a:gd name="connsiteX0-21" fmla="*/ 540000 w 1080000"/>
                <a:gd name="connsiteY0-22" fmla="*/ 0 h 1262947"/>
                <a:gd name="connsiteX1-23" fmla="*/ 1064374 w 1080000"/>
                <a:gd name="connsiteY1-24" fmla="*/ 931034 h 1262947"/>
                <a:gd name="connsiteX2-25" fmla="*/ 1069029 w 1080000"/>
                <a:gd name="connsiteY2-26" fmla="*/ 938533 h 1262947"/>
                <a:gd name="connsiteX3-27" fmla="*/ 1080000 w 1080000"/>
                <a:gd name="connsiteY3-28" fmla="*/ 992947 h 1262947"/>
                <a:gd name="connsiteX4-29" fmla="*/ 540000 w 1080000"/>
                <a:gd name="connsiteY4-30" fmla="*/ 1262947 h 1262947"/>
                <a:gd name="connsiteX5-31" fmla="*/ 0 w 1080000"/>
                <a:gd name="connsiteY5-32" fmla="*/ 992947 h 1262947"/>
                <a:gd name="connsiteX6-33" fmla="*/ 10971 w 1080000"/>
                <a:gd name="connsiteY6-34" fmla="*/ 938533 h 1262947"/>
                <a:gd name="connsiteX7-35" fmla="*/ 15626 w 1080000"/>
                <a:gd name="connsiteY7-36" fmla="*/ 931034 h 1262947"/>
                <a:gd name="connsiteX8-37" fmla="*/ 540000 w 1080000"/>
                <a:gd name="connsiteY8-38" fmla="*/ 0 h 12629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Oval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588612" y="57328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oup 15"/>
          <p:cNvGrpSpPr>
            <a:grpSpLocks noGrp="1" noUngrp="1" noRot="1" noChangeAspect="1" noMove="1" noResize="1"/>
          </p:cNvGrpSpPr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17" name="Freeform: Shape 16"/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/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5614" y="549275"/>
            <a:ext cx="3565524" cy="3034657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0" i="0">
                <a:effectLst/>
              </a:rPr>
              <a:t>Језици су међусобно повезани као чланови породице. Већина језика Европе припада индоевропској породици језика.</a:t>
            </a:r>
            <a:endParaRPr lang="en-US" sz="3000"/>
          </a:p>
        </p:txBody>
      </p:sp>
      <p:pic>
        <p:nvPicPr>
          <p:cNvPr id="5" name="Content Placeholder 4" descr="A diagram of a company structure&#10;&#10;Description automatically generate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34" y="620180"/>
            <a:ext cx="6973888" cy="5230416"/>
          </a:xfrm>
          <a:custGeom>
            <a:avLst/>
            <a:gdLst/>
            <a:ahLst/>
            <a:cxnLst/>
            <a:rect l="l" t="t" r="r" b="b"/>
            <a:pathLst>
              <a:path w="6973888" h="5761037">
                <a:moveTo>
                  <a:pt x="0" y="0"/>
                </a:moveTo>
                <a:lnTo>
                  <a:pt x="6973888" y="0"/>
                </a:lnTo>
                <a:lnTo>
                  <a:pt x="6973888" y="5761037"/>
                </a:lnTo>
                <a:lnTo>
                  <a:pt x="0" y="5761037"/>
                </a:lnTo>
                <a:close/>
              </a:path>
            </a:pathLst>
          </a:custGeom>
        </p:spPr>
      </p:pic>
      <p:sp>
        <p:nvSpPr>
          <p:cNvPr id="24" name="Oval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795000" y="4960218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dirty="0">
                <a:effectLst/>
                <a:latin typeface="Roboto" panose="02000000000000000000" pitchFamily="2" charset="0"/>
              </a:rPr>
              <a:t>Већина европских језика члан је три велике гране: германске, романске и словенске.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50863" y="2461097"/>
          <a:ext cx="11090275" cy="3631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0" i="0" dirty="0">
                <a:effectLst/>
                <a:latin typeface="Roboto" panose="02000000000000000000" pitchFamily="2" charset="0"/>
              </a:rPr>
              <a:t>Већина језика користи латиницу, неки словенски језици користе ћирилицу док грчки, јидиш, јерменски и грузијски имају сопствено писмо.</a:t>
            </a:r>
            <a:endParaRPr lang="en-US" sz="3600" dirty="0"/>
          </a:p>
        </p:txBody>
      </p:sp>
      <p:pic>
        <p:nvPicPr>
          <p:cNvPr id="5" name="Content Placeholder 4" descr="A black background with circle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79" y="2519463"/>
            <a:ext cx="5632314" cy="4105073"/>
          </a:xfrm>
          <a:solidFill>
            <a:schemeClr val="tx2"/>
          </a:solidFill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Српски језик једини на свету користи два </a:t>
            </a:r>
            <a:r>
              <a:rPr lang="sr-Cyrl-RS" dirty="0" err="1"/>
              <a:t>писма:ћирилицу</a:t>
            </a:r>
            <a:r>
              <a:rPr lang="sr-Cyrl-RS" dirty="0"/>
              <a:t> и латиницу. То се зове ДИГРАФИЈА.</a:t>
            </a:r>
            <a:br>
              <a:rPr lang="sr-Cyrl-RS" dirty="0"/>
            </a:br>
            <a:endParaRPr lang="en-US" dirty="0"/>
          </a:p>
        </p:txBody>
      </p:sp>
      <p:pic>
        <p:nvPicPr>
          <p:cNvPr id="5" name="Content Placeholder 4" descr="A white text with black tex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414" y="2708275"/>
            <a:ext cx="9525000" cy="36004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dirty="0">
                <a:effectLst/>
                <a:latin typeface="Roboto" panose="02000000000000000000" pitchFamily="2" charset="0"/>
              </a:rPr>
              <a:t>Постоје речи и чак читави изрази који имају исто значење када се читају унапред и уназад. То су ПАЛИНДРОМИ.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sz="3600" dirty="0"/>
              <a:t>Ана воли Милована.    </a:t>
            </a:r>
            <a:r>
              <a:rPr lang="ru-RU" sz="3600" dirty="0"/>
              <a:t>А мене ту ни минуте нема.</a:t>
            </a:r>
            <a:endParaRPr lang="sr-Cyrl-RS" sz="3600" dirty="0"/>
          </a:p>
          <a:p>
            <a:pPr marL="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Was it Eliot's toilet I saw?</a:t>
            </a:r>
            <a:r>
              <a:rPr lang="sr-Cyrl-R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       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Race car. </a:t>
            </a:r>
            <a:r>
              <a:rPr lang="sr-Cyrl-R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       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Was it a car or a cat I saw?</a:t>
            </a:r>
            <a:endParaRPr lang="sr-Cyrl-RS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ru-RU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А роза упала на лапу Азора.</a:t>
            </a:r>
            <a:endParaRPr lang="en-US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ru-RU" sz="2400" b="0" i="0" dirty="0">
                <a:effectLst/>
                <a:latin typeface="Roboto" panose="02000000000000000000" pitchFamily="2" charset="0"/>
              </a:rPr>
              <a:t>Многи успешни људи говоре различите језике. Не само да им то помаже у послу, већ и отвара врата ка разумевању различитих култура и већем уживању у другим земљама.</a:t>
            </a:r>
            <a:br>
              <a:rPr lang="ru-RU" sz="2400" b="0" i="0" dirty="0">
                <a:effectLst/>
                <a:latin typeface="Roboto" panose="02000000000000000000" pitchFamily="2" charset="0"/>
              </a:rPr>
            </a:br>
            <a:r>
              <a:rPr lang="ru-RU" sz="2400" b="0" i="0" dirty="0">
                <a:effectLst/>
                <a:latin typeface="Roboto" panose="02000000000000000000" pitchFamily="2" charset="0"/>
              </a:rPr>
              <a:t>А ако вам то није довољно: Истраживања су показала да је причање неколико језика једна од најбољих вежби за мозак. Чак може и </a:t>
            </a:r>
            <a:r>
              <a:rPr lang="ru-RU" sz="2400" b="0" i="0" u="none" strike="noStrike" dirty="0">
                <a:effectLst/>
                <a:latin typeface="Arial" panose="020B0604020202020204" pitchFamily="34" charset="0"/>
                <a:hlinkClick r:id="rId2"/>
              </a:rPr>
              <a:t>одложити почетак Алцхајмерове болести </a:t>
            </a:r>
            <a:r>
              <a:rPr lang="ru-RU" sz="2400" b="0" i="0" dirty="0">
                <a:effectLst/>
                <a:latin typeface="Roboto" panose="02000000000000000000" pitchFamily="2" charset="0"/>
              </a:rPr>
              <a:t>за 4 до 5 година.</a:t>
            </a:r>
            <a:br>
              <a:rPr lang="ru-RU" sz="2400" b="0" i="0" dirty="0">
                <a:effectLst/>
                <a:latin typeface="Roboto" panose="02000000000000000000" pitchFamily="2" charset="0"/>
              </a:rPr>
            </a:br>
            <a:endParaRPr lang="en-US" sz="2400" dirty="0"/>
          </a:p>
        </p:txBody>
      </p:sp>
      <p:pic>
        <p:nvPicPr>
          <p:cNvPr id="5" name="Content Placeholder 4" descr="A person in a red shirt&#10;&#10;Description automatically generated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140" y="2618801"/>
            <a:ext cx="2605474" cy="3979862"/>
          </a:xfrm>
        </p:spPr>
      </p:pic>
      <p:sp>
        <p:nvSpPr>
          <p:cNvPr id="6" name="TextBox 5"/>
          <p:cNvSpPr txBox="1"/>
          <p:nvPr/>
        </p:nvSpPr>
        <p:spPr>
          <a:xfrm>
            <a:off x="690664" y="4280170"/>
            <a:ext cx="7295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Арапски, француски, италијански, немачки, српски , шпански, руски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400" dirty="0"/>
              <a:t>Немци су познати по својој љубави према дугим речима. Најдужа реч на европском тлу долази из немачког језика. Има чак 67 слова: </a:t>
            </a:r>
            <a:r>
              <a:rPr lang="en-US" sz="2400" b="1" i="0" dirty="0">
                <a:effectLst/>
                <a:latin typeface="Roboto" panose="02000000000000000000" pitchFamily="2" charset="0"/>
              </a:rPr>
              <a:t>Grundstücksverkehrsgenehmigungszuständigkeitsübertragungsverordnung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/>
          </a:p>
          <a:p>
            <a:r>
              <a:rPr lang="sr-Cyrl-RS" dirty="0">
                <a:solidFill>
                  <a:schemeClr val="tx2"/>
                </a:solidFill>
              </a:rPr>
              <a:t>Енглески, </a:t>
            </a:r>
            <a:r>
              <a:rPr lang="en-US" b="1" i="1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pneumonoultramicroscopicsilicovolcanoconiosis </a:t>
            </a:r>
            <a:r>
              <a:rPr lang="sr-Cyrl-RS" b="1" i="1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(45 слова)</a:t>
            </a:r>
          </a:p>
          <a:p>
            <a:r>
              <a:rPr lang="sr-Cyrl-RS" b="1" i="1" dirty="0">
                <a:solidFill>
                  <a:schemeClr val="tx2"/>
                </a:solidFill>
                <a:latin typeface="Roboto" panose="02000000000000000000" pitchFamily="2" charset="0"/>
              </a:rPr>
              <a:t>Руски: </a:t>
            </a:r>
            <a:r>
              <a:rPr lang="ru-RU" b="1" i="1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тетрагидропиранилциклопентилтетрагидропиридопиридиновые</a:t>
            </a:r>
            <a:r>
              <a:rPr lang="ru-RU" b="0" i="1" dirty="0">
                <a:solidFill>
                  <a:schemeClr val="tx2"/>
                </a:solidFill>
                <a:effectLst/>
                <a:latin typeface="Roboto" panose="02000000000000000000" pitchFamily="2" charset="0"/>
              </a:rPr>
              <a:t> (55 слова)</a:t>
            </a:r>
          </a:p>
          <a:p>
            <a:r>
              <a:rPr lang="ru-RU" i="1" dirty="0">
                <a:solidFill>
                  <a:schemeClr val="tx2"/>
                </a:solidFill>
                <a:latin typeface="Roboto" panose="02000000000000000000" pitchFamily="2" charset="0"/>
              </a:rPr>
              <a:t>Српски: деведесетдеветогодишњакиња (26 слова)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Поред званичних језика који користе звукове  постоји и знаковни језик.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https://www.youtube.com/watch?time_continue=23&amp;v=Nphu-FC07KQ&amp;embeds_referring_euri=https%3A%2F%2Fedl.ecml.at%2F&amp;source_ve_path=MzY4NDIsMjM4NTE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Хвала на пажњи</a:t>
            </a:r>
            <a:r>
              <a:rPr lang="el-GR" dirty="0"/>
              <a:t>!</a:t>
            </a:r>
            <a:endParaRPr lang="sr-Cyrl-RS" dirty="0"/>
          </a:p>
          <a:p>
            <a:r>
              <a:rPr lang="sr-Cyrl-RS" dirty="0" err="1"/>
              <a:t>Спасибо</a:t>
            </a:r>
            <a:r>
              <a:rPr lang="sr-Cyrl-RS" dirty="0"/>
              <a:t> за </a:t>
            </a:r>
            <a:r>
              <a:rPr lang="sr-Cyrl-RS" dirty="0" err="1"/>
              <a:t>внимание</a:t>
            </a:r>
            <a:r>
              <a:rPr lang="sr-Cyrl-RS" dirty="0"/>
              <a:t>!</a:t>
            </a:r>
          </a:p>
          <a:p>
            <a:r>
              <a:rPr lang="en-US" dirty="0"/>
              <a:t>Thank you for your attention!</a:t>
            </a:r>
          </a:p>
          <a:p>
            <a:r>
              <a:rPr lang="en-US" dirty="0"/>
              <a:t>Gracias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atencion</a:t>
            </a:r>
            <a:r>
              <a:rPr lang="en-US" dirty="0"/>
              <a:t>!</a:t>
            </a:r>
            <a:endParaRPr lang="el-GR" dirty="0"/>
          </a:p>
          <a:p>
            <a:r>
              <a:rPr lang="en-US" dirty="0" err="1"/>
              <a:t>Grazie</a:t>
            </a:r>
            <a:r>
              <a:rPr lang="en-US" dirty="0"/>
              <a:t> per </a:t>
            </a:r>
            <a:r>
              <a:rPr lang="en-US" dirty="0" err="1"/>
              <a:t>l`attenzione</a:t>
            </a:r>
            <a:r>
              <a:rPr lang="en-US" dirty="0"/>
              <a:t>!</a:t>
            </a:r>
          </a:p>
          <a:p>
            <a:r>
              <a:rPr lang="el-GR" dirty="0"/>
              <a:t>Σασ εθχαριστω για την προσοχη σας!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AnalogousFromLightSeedLeftStep">
      <a:dk1>
        <a:srgbClr val="000000"/>
      </a:dk1>
      <a:lt1>
        <a:srgbClr val="FFFFFF"/>
      </a:lt1>
      <a:dk2>
        <a:srgbClr val="41243F"/>
      </a:dk2>
      <a:lt2>
        <a:srgbClr val="E2E8E7"/>
      </a:lt2>
      <a:accent1>
        <a:srgbClr val="C6969B"/>
      </a:accent1>
      <a:accent2>
        <a:srgbClr val="BA7F9D"/>
      </a:accent2>
      <a:accent3>
        <a:srgbClr val="C492C1"/>
      </a:accent3>
      <a:accent4>
        <a:srgbClr val="A57FBA"/>
      </a:accent4>
      <a:accent5>
        <a:srgbClr val="A196C6"/>
      </a:accent5>
      <a:accent6>
        <a:srgbClr val="7F8ABA"/>
      </a:accent6>
      <a:hlink>
        <a:srgbClr val="568E88"/>
      </a:hlink>
      <a:folHlink>
        <a:srgbClr val="7F7F7F"/>
      </a:folHlink>
    </a:clrScheme>
    <a:fontScheme name="Float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503</Words>
  <Application>Microsoft Macintosh PowerPoint</Application>
  <PresentationFormat>Widescreen</PresentationFormat>
  <Paragraphs>41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Avenir Next LT Pro</vt:lpstr>
      <vt:lpstr>Roboto</vt:lpstr>
      <vt:lpstr>3DFloatVTI</vt:lpstr>
      <vt:lpstr>Европски дан језика 26.09.2025.</vt:lpstr>
      <vt:lpstr>Постоји између 6000 и 7000 језика у свету – говори их 7 милијарди људи, подељених у 189 независних држава.</vt:lpstr>
      <vt:lpstr>Највећи број светских језика користи се у Азији и Африци.</vt:lpstr>
      <vt:lpstr>Минимум половина светске популације је двојезична или вишејезична, т.ј. говори два или више језика.</vt:lpstr>
      <vt:lpstr>   Током прве године живота, бебе производе широк спектар звукова; око прве године живота изговоре и прве речи; око теће године живота формирају дуже и сложеније реченице; са пет  година дете поседује неколико хиљада речи. </vt:lpstr>
      <vt:lpstr>Језици су међусобно повезани као чланови породице. Већина језика Европе припада индоевропској породици језика.</vt:lpstr>
      <vt:lpstr>Већина европских језика члан је три велике гране: германске, романске и словенске.</vt:lpstr>
      <vt:lpstr>Већина језика користи латиницу, неки словенски језици користе ћирилицу док грчки, јидиш, јерменски и грузијски имају сопствено писмо.</vt:lpstr>
      <vt:lpstr>Српски језик једини на свету користи два писма:ћирилицу и латиницу. То се зове ДИГРАФИЈА. </vt:lpstr>
      <vt:lpstr>Постоје речи и чак читави изрази који имају исто значење када се читају унапред и уназад. То су ПАЛИНДРОМИ. </vt:lpstr>
      <vt:lpstr>Многи успешни људи говоре различите језике. Не само да им то помаже у послу, већ и отвара врата ка разумевању различитих култура и већем уживању у другим земљама. А ако вам то није довољно: Истраживања су показала да је причање неколико језика једна од најбољих вежби за мозак. Чак може и одложити почетак Алцхајмерове болести за 4 до 5 година. </vt:lpstr>
      <vt:lpstr>Немци су познати по својој љубави према дугим речима. Најдужа реч на европском тлу долази из немачког језика. Има чак 67 слова: Grundstücksverkehrsgenehmigungszuständigkeitsübertragungsverordnung</vt:lpstr>
      <vt:lpstr>Поред званичних језика који користе звукове  постоји и знаковни језик.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Sanja Kandolf</dc:creator>
  <cp:lastModifiedBy>Aleksandar Peruničić</cp:lastModifiedBy>
  <cp:revision>16</cp:revision>
  <dcterms:created xsi:type="dcterms:W3CDTF">2024-09-19T10:43:00Z</dcterms:created>
  <dcterms:modified xsi:type="dcterms:W3CDTF">2025-10-02T12:38:30Z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4CC3AE902ABE4936AA5D7913825C4995_13</vt:lpwstr>
  </property>
  <property fmtid="{D5CDD505-2E9C-101B-9397-08002B2CF9AE}" pid="3" name="KSOProductBuildVer">
    <vt:lpwstr>1033-12.2.0.21931</vt:lpwstr>
  </property>
</Properties>
</file>