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5" autoAdjust="0"/>
    <p:restoredTop sz="94718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56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2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6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4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4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11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6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4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420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0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9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19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09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7A1BA-B944-49C6-89E0-B4F45EC6D895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54AAF-0CBE-4BEC-8375-60789FE69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02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11" y="0"/>
            <a:ext cx="122591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4937" y="2273417"/>
            <a:ext cx="7373874" cy="1959197"/>
          </a:xfrm>
        </p:spPr>
        <p:txBody>
          <a:bodyPr/>
          <a:lstStyle/>
          <a:p>
            <a:r>
              <a:rPr lang="sr-Cyrl-RS" b="1" dirty="0" smtClean="0">
                <a:solidFill>
                  <a:schemeClr val="bg1"/>
                </a:solidFill>
              </a:rPr>
              <a:t>Застава Републике Србије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73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672" y="763398"/>
            <a:ext cx="54444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Застава Републике Србије састоји се од три боје (црвена, плава и бела) и грба.</a:t>
            </a:r>
          </a:p>
          <a:p>
            <a:endParaRPr lang="sr-Cyrl-RS" sz="2400" dirty="0"/>
          </a:p>
          <a:p>
            <a:r>
              <a:rPr lang="sr-Cyrl-RS" sz="2400" dirty="0" smtClean="0"/>
              <a:t>Народна застава Србије има само боје без грба.</a:t>
            </a:r>
          </a:p>
          <a:p>
            <a:endParaRPr lang="sr-Cyrl-RS" sz="2400" dirty="0"/>
          </a:p>
          <a:p>
            <a:r>
              <a:rPr lang="sr-Cyrl-RS" sz="2400" dirty="0" smtClean="0"/>
              <a:t>Грб Републике Србије садржи двоглавог орла са круном.</a:t>
            </a:r>
          </a:p>
          <a:p>
            <a:endParaRPr lang="sr-Cyrl-RS" sz="2400" dirty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54" y="2857630"/>
            <a:ext cx="2641772" cy="17647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09" y="544104"/>
            <a:ext cx="2681217" cy="17842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32" y="4216711"/>
            <a:ext cx="1454549" cy="2167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334" y="4144160"/>
            <a:ext cx="1751666" cy="21832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3672" y="6258188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Мали грб Србије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64178" y="6258297"/>
            <a:ext cx="2165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Велики грб Србије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04409" y="4622334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Народна застава Србије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6857" y="2328332"/>
            <a:ext cx="3118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Национална застава Србије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1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3534" y="184558"/>
            <a:ext cx="6009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dirty="0" smtClean="0"/>
              <a:t>Историја српске заставе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29646" y="1084623"/>
            <a:ext cx="70635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Прва појава заставе сличне данашњој је била за време Краља Владислава, сина Стефана Немањића.</a:t>
            </a:r>
          </a:p>
          <a:p>
            <a:endParaRPr lang="sr-Cyrl-RS" sz="2400" dirty="0"/>
          </a:p>
          <a:p>
            <a:r>
              <a:rPr lang="sr-Cyrl-RS" sz="2400" dirty="0" smtClean="0"/>
              <a:t>Она је почела да добија облик тек за време Првог српског устанка, иако тада и даље није постојала јединствена застава.</a:t>
            </a:r>
          </a:p>
          <a:p>
            <a:r>
              <a:rPr lang="sr-Cyrl-RS" sz="2400" dirty="0" smtClean="0"/>
              <a:t>Коришћено је више застава, углавном од војводских породица.</a:t>
            </a:r>
          </a:p>
          <a:p>
            <a:endParaRPr lang="sr-Cyrl-RS" sz="2400" dirty="0"/>
          </a:p>
          <a:p>
            <a:r>
              <a:rPr lang="sr-Cyrl-RS" sz="2400" dirty="0" smtClean="0"/>
              <a:t>Оне су најчешће биле црвено-беле са црним двоглавим орлом.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094" y="1755977"/>
            <a:ext cx="3457832" cy="17289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50465" y="3484893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Застава Хаџи Милентија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(1807.)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417" y="719061"/>
            <a:ext cx="73985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Прва помисао на јединствену заставу била је </a:t>
            </a:r>
          </a:p>
          <a:p>
            <a:r>
              <a:rPr lang="sr-Cyrl-RS" sz="2400" dirty="0"/>
              <a:t>н</a:t>
            </a:r>
            <a:r>
              <a:rPr lang="sr-Cyrl-RS" sz="2400" dirty="0" smtClean="0"/>
              <a:t>акон стицања аутономије и хатишерифа из 1830.</a:t>
            </a:r>
          </a:p>
          <a:p>
            <a:endParaRPr lang="sr-Cyrl-RS" sz="2400" dirty="0" smtClean="0"/>
          </a:p>
          <a:p>
            <a:r>
              <a:rPr lang="sr-Cyrl-RS" sz="2400" dirty="0" smtClean="0"/>
              <a:t>Србија након Другог српског устанка и настанка Кнежевине Србије почиње да користи заставу сличн</a:t>
            </a:r>
            <a:r>
              <a:rPr lang="sr-Cyrl-RS" sz="2400" dirty="0"/>
              <a:t>у</a:t>
            </a:r>
            <a:r>
              <a:rPr lang="sr-Cyrl-RS" sz="2400" dirty="0" smtClean="0"/>
              <a:t> руској под Милошем Обреновићем.</a:t>
            </a:r>
          </a:p>
          <a:p>
            <a:endParaRPr lang="sr-Cyrl-RS" sz="2400" dirty="0"/>
          </a:p>
          <a:p>
            <a:r>
              <a:rPr lang="sr-Cyrl-RS" sz="2400" dirty="0" smtClean="0"/>
              <a:t>Међутим, због притисака Русије и Османског царства, застава је морала бити промењена.</a:t>
            </a:r>
          </a:p>
          <a:p>
            <a:endParaRPr lang="sr-Cyrl-RS" sz="2400" dirty="0"/>
          </a:p>
          <a:p>
            <a:r>
              <a:rPr lang="sr-Cyrl-RS" sz="2400" dirty="0" smtClean="0"/>
              <a:t>Србија је зато променила редослед боја из црвено-бело-плаво у црвено-плаво-бело што је било одобрено од стране султана помоћу фермана(указа).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933" y="687897"/>
            <a:ext cx="2710596" cy="1958829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8530323" y="2734810"/>
            <a:ext cx="1083460" cy="1023457"/>
          </a:xfrm>
          <a:prstGeom prst="downArrow">
            <a:avLst/>
          </a:prstGeom>
          <a:solidFill>
            <a:srgbClr val="0070C0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894" y="3846351"/>
            <a:ext cx="2716317" cy="18125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37630" y="5658875"/>
            <a:ext cx="3268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Застава одобрена ферманом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(1835.)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893" y="545284"/>
            <a:ext cx="63924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Српска тробојка коришћена је и за време Првог светског рата све до настанка Краљевине Срба, Хрвата и Словена(1918.),</a:t>
            </a:r>
          </a:p>
          <a:p>
            <a:r>
              <a:rPr lang="sr-Cyrl-RS" sz="2400" dirty="0"/>
              <a:t>к</a:t>
            </a:r>
            <a:r>
              <a:rPr lang="sr-Cyrl-RS" sz="2400" dirty="0" smtClean="0"/>
              <a:t>аснијој Југославији.</a:t>
            </a:r>
          </a:p>
          <a:p>
            <a:endParaRPr lang="sr-Cyrl-RS" sz="2400" dirty="0"/>
          </a:p>
          <a:p>
            <a:r>
              <a:rPr lang="sr-Cyrl-RS" sz="2400" dirty="0" smtClean="0"/>
              <a:t>Након распада Југославије Србија почиње</a:t>
            </a:r>
          </a:p>
          <a:p>
            <a:r>
              <a:rPr lang="sr-Cyrl-RS" sz="2400" dirty="0"/>
              <a:t>д</a:t>
            </a:r>
            <a:r>
              <a:rPr lang="sr-Cyrl-RS" sz="2400" dirty="0" smtClean="0"/>
              <a:t>а користи заставу сличну садашњој након препоруке владе да се скине петокрака звезда(која је била на застави Југославије)</a:t>
            </a:r>
          </a:p>
          <a:p>
            <a:r>
              <a:rPr lang="sr-Cyrl-RS" sz="2400" dirty="0" smtClean="0"/>
              <a:t>1992.</a:t>
            </a:r>
          </a:p>
          <a:p>
            <a:endParaRPr lang="sr-Cyrl-RS" sz="2400" dirty="0"/>
          </a:p>
          <a:p>
            <a:r>
              <a:rPr lang="sr-Cyrl-RS" sz="2400" dirty="0" smtClean="0"/>
              <a:t>Од 2003. Србија почиње да користи грб и заставу која мења изглед на садашњи.</a:t>
            </a:r>
          </a:p>
          <a:p>
            <a:endParaRPr lang="sr-Cyrl-RS" sz="2400" dirty="0" smtClean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404" y="393059"/>
            <a:ext cx="314325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6993" y="2488559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Застава Краљевине Србије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(1882. - 1918.)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754" y="3301396"/>
            <a:ext cx="2555234" cy="1706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7868" y="5008292"/>
            <a:ext cx="2988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Застава Републике Србије</a:t>
            </a:r>
          </a:p>
          <a:p>
            <a:r>
              <a:rPr lang="sr-Cyrl-RS" dirty="0" smtClean="0"/>
              <a:t>           (1992. – 2004.)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652" y="1174459"/>
            <a:ext cx="4626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400" dirty="0" smtClean="0"/>
              <a:t>Хвала на пажњи!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9" y="1834843"/>
            <a:ext cx="6954473" cy="3911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942830" y="5746734"/>
            <a:ext cx="3368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Аутор: Никола Халупка </a:t>
            </a:r>
            <a:r>
              <a:rPr lang="sr-Latn-RS" sz="2000" dirty="0" smtClean="0"/>
              <a:t>VIII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092438" y="5869845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400" dirty="0" smtClean="0"/>
              <a:t>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39659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129</TotalTime>
  <Words>290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Застава Републике Србије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Direktor</cp:lastModifiedBy>
  <cp:revision>13</cp:revision>
  <dcterms:created xsi:type="dcterms:W3CDTF">2025-09-14T10:09:56Z</dcterms:created>
  <dcterms:modified xsi:type="dcterms:W3CDTF">2025-09-15T08:37:16Z</dcterms:modified>
</cp:coreProperties>
</file>