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57" r:id="rId4"/>
    <p:sldId id="278" r:id="rId5"/>
    <p:sldId id="283" r:id="rId6"/>
    <p:sldId id="276" r:id="rId7"/>
    <p:sldId id="258" r:id="rId8"/>
    <p:sldId id="259" r:id="rId9"/>
    <p:sldId id="260" r:id="rId10"/>
    <p:sldId id="279" r:id="rId11"/>
    <p:sldId id="261" r:id="rId12"/>
    <p:sldId id="262" r:id="rId13"/>
    <p:sldId id="263" r:id="rId14"/>
    <p:sldId id="264" r:id="rId15"/>
    <p:sldId id="281" r:id="rId16"/>
    <p:sldId id="286" r:id="rId17"/>
    <p:sldId id="282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85" r:id="rId28"/>
    <p:sldId id="27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2" autoAdjust="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661672">
            <a:off x="669701" y="1590261"/>
            <a:ext cx="9693499" cy="3200680"/>
          </a:xfr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txBody>
          <a:bodyPr anchor="ctr"/>
          <a:lstStyle/>
          <a:p>
            <a:pPr algn="ctr"/>
            <a:r>
              <a:rPr lang="sr-Cyrl-R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НА СРПСКОМ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797" y="7843234"/>
            <a:ext cx="7766936" cy="170047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tx1"/>
                </a:solidFill>
              </a:rPr>
              <a:t>Да поновимо: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010" y="2488835"/>
            <a:ext cx="8596668" cy="3880773"/>
          </a:xfrm>
        </p:spPr>
        <p:txBody>
          <a:bodyPr/>
          <a:lstStyle/>
          <a:p>
            <a:r>
              <a:rPr lang="sr-Cyrl-RS" sz="2400" dirty="0"/>
              <a:t> Које су врсте речи?</a:t>
            </a:r>
          </a:p>
          <a:p>
            <a:r>
              <a:rPr lang="sr-Cyrl-RS" sz="2400" dirty="0"/>
              <a:t> Које су врсте речи променљиве, а које непроменљиве?</a:t>
            </a:r>
          </a:p>
          <a:p>
            <a:r>
              <a:rPr lang="sr-Cyrl-RS" sz="2400" dirty="0"/>
              <a:t> Шта је унија два скупа?</a:t>
            </a:r>
          </a:p>
          <a:p>
            <a:r>
              <a:rPr lang="sr-Cyrl-RS" sz="2400" dirty="0"/>
              <a:t>Шта је пресек два скупа?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 flipV="1">
            <a:off x="609600" y="1351722"/>
            <a:ext cx="8664401" cy="4744278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2610"/>
          </a:xfrm>
        </p:spPr>
        <p:txBody>
          <a:bodyPr>
            <a:normAutofit fontScale="90000"/>
          </a:bodyPr>
          <a:lstStyle/>
          <a:p>
            <a:r>
              <a:rPr lang="sr-Cyrl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следећи задатак урадимо заједно</a:t>
            </a:r>
            <a:br>
              <a:rPr lang="sr-Cyrl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Пажљиво прочитај реченицу и запиши следеће скупове набрајањем свих елемената.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Двориште опасано ниском, дрвеном оградом, унутар ње мала, бела кућа, мирис липе, дечији осмех и она, насмејана, на вратима куће, са тракама светлости у коси.</a:t>
            </a: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А={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je 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именица у наведеној реченици}</a:t>
            </a: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 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 заменица  у наведеној реченици} </a:t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 придев у наведеној реченици}</a:t>
            </a: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r-Cyrl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tx1"/>
                </a:solidFill>
              </a:rPr>
              <a:t>Следи тест који радите у паровима</a:t>
            </a:r>
            <a:br>
              <a:rPr lang="sr-Cyrl-RS" dirty="0">
                <a:solidFill>
                  <a:schemeClr val="tx1"/>
                </a:solidFill>
              </a:rPr>
            </a:br>
            <a:r>
              <a:rPr lang="sr-Cyrl-RS" dirty="0">
                <a:solidFill>
                  <a:schemeClr val="tx1"/>
                </a:solidFill>
              </a:rPr>
              <a:t>(да мало покренемо мождане вијуге)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79968"/>
          </a:xfrm>
        </p:spPr>
        <p:txBody>
          <a:bodyPr>
            <a:normAutofit lnSpcReduction="10000"/>
          </a:bodyPr>
          <a:lstStyle/>
          <a:p>
            <a:r>
              <a:rPr lang="sr-Cyrl-RS" dirty="0"/>
              <a:t>Радимо у паровима.</a:t>
            </a:r>
          </a:p>
          <a:p>
            <a:r>
              <a:rPr lang="sr-Cyrl-RS" dirty="0"/>
              <a:t>На слајду се појављују питања по једно.</a:t>
            </a:r>
          </a:p>
          <a:p>
            <a:r>
              <a:rPr lang="sr-Cyrl-RS" dirty="0"/>
              <a:t>Имате 1 минут да напишете редни број питања и одговор.</a:t>
            </a:r>
          </a:p>
          <a:p>
            <a:r>
              <a:rPr lang="sr-Cyrl-RS" dirty="0"/>
              <a:t>За одговор морате имати објашњење.</a:t>
            </a:r>
          </a:p>
          <a:p>
            <a:r>
              <a:rPr lang="sr-Cyrl-RS" dirty="0"/>
              <a:t>Имате 10 питања и све одговоре парови записују на папирима које сте добили.</a:t>
            </a:r>
          </a:p>
          <a:p>
            <a:r>
              <a:rPr lang="sr-Cyrl-RS" dirty="0"/>
              <a:t>Кад прођемо сва питања,  проверавамо одговоре свих парова </a:t>
            </a:r>
          </a:p>
          <a:p>
            <a:r>
              <a:rPr lang="sr-Cyrl-RS" dirty="0"/>
              <a:t>Насумично се извлаче парови за објашњење одговора.</a:t>
            </a:r>
          </a:p>
          <a:p>
            <a:r>
              <a:rPr lang="sr-Cyrl-RS" dirty="0"/>
              <a:t>На крају дискутујмо о урађеном.</a:t>
            </a:r>
          </a:p>
          <a:p>
            <a:r>
              <a:rPr lang="sr-Cyrl-RS" dirty="0"/>
              <a:t>Циљ теста је развијање пажње, концентрације, логичког повезивања и закључивања и ВИШЕ ОД СВЕГА  развијање позитивне комуникације и међусобне сарадње.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393635"/>
          </a:xfrm>
        </p:spPr>
        <p:txBody>
          <a:bodyPr/>
          <a:lstStyle/>
          <a:p>
            <a:r>
              <a:rPr lang="sr-Cyrl-RS" dirty="0"/>
              <a:t>Крећемо.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5549"/>
            <a:ext cx="8596668" cy="4225814"/>
          </a:xfrm>
        </p:spPr>
        <p:txBody>
          <a:bodyPr/>
          <a:lstStyle/>
          <a:p>
            <a:pPr algn="ctr">
              <a:buNone/>
            </a:pPr>
            <a:endParaRPr lang="sr-Cyrl-RS" sz="8800" dirty="0"/>
          </a:p>
          <a:p>
            <a:pPr algn="ctr">
              <a:buNone/>
            </a:pPr>
            <a:r>
              <a:rPr lang="sr-Cyrl-RS" sz="8800" dirty="0"/>
              <a:t>ТЕСТ</a:t>
            </a:r>
            <a:endParaRPr lang="en-US" sz="8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задатак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11" y="2160590"/>
            <a:ext cx="9290914" cy="2514442"/>
          </a:xfrm>
        </p:spPr>
        <p:txBody>
          <a:bodyPr>
            <a:no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једном друштву на летовању нашло се шест ученика из различитих места. Двоје је било из Тивта, двоје из Крагујевца, а двојица делија стигла су чак из Бањалуке.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Колико је у друштву било девојчица, а колико    дечака?     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Којом врстом бројева смо означили дечаке?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699847"/>
            <a:ext cx="8630789" cy="4595446"/>
          </a:xfrm>
        </p:spPr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Ове речи написане су по неком коду. Откриј га па  напиши како гласи нова реч за коју су дати само бројеви. </a:t>
            </a:r>
          </a:p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А К О       Ц В Е Т       В О Д А      В И Д И.                                                                              </a:t>
            </a:r>
          </a:p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8  3  2  9       7  4  5 8        4  9  6  3      4  1  6  1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________________________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6   3    8   1    4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200762" cy="2643231"/>
          </a:xfrm>
        </p:spPr>
        <p:txBody>
          <a:bodyPr>
            <a:normAutofit fontScale="85000" lnSpcReduction="20000"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 једном _______ цар па имао _________ синова и _____ кћери. Најмлађи син се лепо слагао са сестрама. Њих троје су се често играли у башти. Друга двојица браће беху љубоморна на њихову складну игру.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Колико има синова, а колико кћери?  </a:t>
            </a:r>
            <a:endParaRPr lang="sr-Latn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Које врсте бројева сте употребили?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Ко би од цареве деце могао  постати јунак бајке?                          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4" y="1488831"/>
            <a:ext cx="8596668" cy="478301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Која реч наставља низ: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водовод, водомер, водопад, водоскок 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а) водокотлић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б) водостај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в) водоток</a:t>
            </a:r>
          </a:p>
          <a:p>
            <a:pPr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г) водоноша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а)   Којој врсти и подврсти припадају наведене речи?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б)   Која од наведених речи има везе са бројевима?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Поређај децималне бројеве од најмањег до највећег: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3,22 ;   3,215;  3,206;  3,026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Додајте само један правописни знак у следећу реченицу тако да из ње видимо да лекове треба пити само једног дана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току месеца.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Лекове пијте само 2 дана овог месеца!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42434"/>
            <a:ext cx="9290915" cy="5061397"/>
          </a:xfrm>
        </p:spPr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једној улици подигнуто је пет нових школа. Све се налазе једна до друге и њихова имена су у некој вези. Откриј ту везу и заокружи која је табла отпала.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а) Мира Поповић 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б) Зорка Роксандић 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Славна Милошевић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г) Сенка Пешић</a:t>
            </a:r>
          </a:p>
        </p:txBody>
      </p:sp>
      <p:sp>
        <p:nvSpPr>
          <p:cNvPr id="5" name="Rectangle 4"/>
          <p:cNvSpPr/>
          <p:nvPr/>
        </p:nvSpPr>
        <p:spPr>
          <a:xfrm>
            <a:off x="785612" y="5525036"/>
            <a:ext cx="1326524" cy="7856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Мила</a:t>
            </a:r>
          </a:p>
          <a:p>
            <a:pPr algn="ctr"/>
            <a:r>
              <a:rPr lang="sr-Cyrl-RS" dirty="0"/>
              <a:t>Петровић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69712" y="5525036"/>
            <a:ext cx="1498016" cy="7598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Дивна</a:t>
            </a:r>
          </a:p>
          <a:p>
            <a:pPr algn="ctr"/>
            <a:r>
              <a:rPr lang="sr-Cyrl-RS" dirty="0"/>
              <a:t>Марковић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25304" y="5499279"/>
            <a:ext cx="1523751" cy="7856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71048" y="5499279"/>
            <a:ext cx="1344651" cy="759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Лепа</a:t>
            </a:r>
          </a:p>
          <a:p>
            <a:pPr algn="ctr"/>
            <a:r>
              <a:rPr lang="sr-Cyrl-RS" dirty="0"/>
              <a:t>Јовановић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75821" y="5499279"/>
            <a:ext cx="1635616" cy="7598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Љупка</a:t>
            </a:r>
          </a:p>
          <a:p>
            <a:pPr algn="ctr"/>
            <a:r>
              <a:rPr lang="sr-Cyrl-RS" dirty="0"/>
              <a:t>Миловановић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045" y="1930400"/>
            <a:ext cx="9149246" cy="2617473"/>
          </a:xfrm>
        </p:spPr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Јелена је јуче поподне купила неке дечије играчке  за свог четворогодишњег сина и платила их је 1000 динара. А сутрадан је купила те играчке и није их платила ништа.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Како је то могуће?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Којим примером треба правилно допунити реченицу?</a:t>
            </a:r>
          </a:p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Ова књига кошта __________________________ .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шестсто педесет динара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шестопедесет динара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шесто педесет динара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шестстопедесет динара</a:t>
            </a:r>
          </a:p>
          <a:p>
            <a:pPr marL="0" indent="0">
              <a:buNone/>
            </a:pPr>
            <a:endParaRPr lang="sr-Cyrl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</a:t>
            </a:r>
            <a:r>
              <a:rPr lang="sr-Cyrl-RS" dirty="0"/>
              <a:t>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RS" dirty="0"/>
              <a:t> </a:t>
            </a:r>
            <a:r>
              <a:rPr lang="sr-Cyrl-RS" sz="2600" dirty="0"/>
              <a:t>Читај текст и попуњавај празна места:</a:t>
            </a:r>
          </a:p>
          <a:p>
            <a:endParaRPr lang="sr-Cyrl-RS" sz="2800" dirty="0"/>
          </a:p>
          <a:p>
            <a:pPr>
              <a:buNone/>
            </a:pPr>
            <a:r>
              <a:rPr lang="sr-Cyrl-RS" sz="2800" dirty="0"/>
              <a:t>      За 5 већи од 13 је ------, а то је половина од -----, што је за 2 мање од -----, његова половина је ----- и то је број  -------- стотине. Обрни цифре и тако добијаш број --------- десетице, кад између цифара допишеш 0 добијаш број ------- десетице.</a:t>
            </a:r>
          </a:p>
          <a:p>
            <a:pPr>
              <a:buNone/>
            </a:pPr>
            <a:endParaRPr lang="sr-Cyrl-RS" dirty="0"/>
          </a:p>
          <a:p>
            <a:pPr>
              <a:buNone/>
            </a:pPr>
            <a:r>
              <a:rPr lang="sr-Cyrl-RS" dirty="0"/>
              <a:t>    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sr-Cyrl-RS" dirty="0"/>
              <a:t>1</a:t>
            </a:r>
            <a:r>
              <a:rPr lang="en-US" dirty="0"/>
              <a:t>. </a:t>
            </a:r>
            <a:r>
              <a:rPr lang="sr-Cyrl-RS" dirty="0"/>
              <a:t>задатак   -  Док чекамо решења...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Напиши  појам на слово Т који се користи у математици и  српском језику.</a:t>
            </a:r>
          </a:p>
          <a:p>
            <a:r>
              <a:rPr lang="sr-Cyrl-RS" dirty="0"/>
              <a:t>Напиши  појам на слово С који се користи у српском језику, а НЕ користи у математици.</a:t>
            </a:r>
          </a:p>
          <a:p>
            <a:r>
              <a:rPr lang="sr-Cyrl-RS" dirty="0"/>
              <a:t>Напиши што више појмова на слово О који се користе у математици ИЛИ српском језику.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Образложење одговора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400" dirty="0"/>
              <a:t>Проверавамо одговоре ...</a:t>
            </a:r>
          </a:p>
          <a:p>
            <a:r>
              <a:rPr lang="sr-Cyrl-RS" sz="2400" dirty="0"/>
              <a:t>Мали предах</a:t>
            </a:r>
          </a:p>
          <a:p>
            <a:r>
              <a:rPr lang="sr-Cyrl-RS" sz="2400" dirty="0"/>
              <a:t>Сад да погледамо шта смо урадили.</a:t>
            </a:r>
          </a:p>
          <a:p>
            <a:r>
              <a:rPr lang="sr-Cyrl-RS" sz="2400" dirty="0"/>
              <a:t>Насумично прозивамо групу за објашњење одговора.</a:t>
            </a:r>
          </a:p>
          <a:p>
            <a:r>
              <a:rPr lang="sr-Cyrl-RS" sz="2400" dirty="0"/>
              <a:t>На крају ћемо погледати тачне одговоре.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036" y="2708855"/>
            <a:ext cx="8642939" cy="1824507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sr-Cyrl-RS" sz="9600" dirty="0"/>
              <a:t>РЕШЕЊА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880" y="6954591"/>
            <a:ext cx="8596668" cy="155717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1754588"/>
          </a:xfrm>
        </p:spPr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девојчице и четири дечака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90"/>
            <a:ext cx="7655297" cy="2243986"/>
          </a:xfrm>
        </p:spPr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Сваки број можемо заменити словом које стоји изнад њега.</a:t>
            </a:r>
          </a:p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Тачан одговор : ДАТИВ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29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Тројица синова и две кћери</a:t>
            </a:r>
          </a:p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 бројеви и бројна именица на – ица</a:t>
            </a:r>
          </a:p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Јунак народне бајке је, готово по правилу, најмлађи син.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8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и  5.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sr-Cyrl-R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б) водостај</a:t>
            </a:r>
            <a:r>
              <a:rPr lang="sr-Cyrl-RS" sz="8000" dirty="0"/>
              <a:t> </a:t>
            </a:r>
            <a:endParaRPr lang="en-US" sz="8000" dirty="0"/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sr-Cyrl-R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Речи су поређане по азбучном реду</a:t>
            </a:r>
            <a:endParaRPr lang="en-US" sz="8000" dirty="0"/>
          </a:p>
          <a:p>
            <a:r>
              <a:rPr lang="sr-Cyrl-RS" sz="8000" dirty="0"/>
              <a:t>     им</a:t>
            </a:r>
            <a:r>
              <a:rPr lang="sr-Cyrl-RS" sz="8000" dirty="0">
                <a:latin typeface="+mj-lt"/>
              </a:rPr>
              <a:t>енице , заједничке </a:t>
            </a:r>
            <a:endParaRPr lang="en-US" sz="8000" dirty="0"/>
          </a:p>
          <a:p>
            <a:r>
              <a:rPr lang="sr-Cyrl-RS" sz="8000" dirty="0"/>
              <a:t>     водомер </a:t>
            </a:r>
            <a:endParaRPr lang="en-US" sz="8000" dirty="0"/>
          </a:p>
          <a:p>
            <a:endParaRPr lang="en-US" sz="8000" dirty="0"/>
          </a:p>
          <a:p>
            <a:r>
              <a:rPr lang="sr-Cyrl-RS" sz="8000" dirty="0"/>
              <a:t> 5.    3,026</a:t>
            </a:r>
          </a:p>
          <a:p>
            <a:pPr marL="0" indent="0">
              <a:buNone/>
            </a:pPr>
            <a:r>
              <a:rPr lang="sr-Cyrl-RS" sz="8000" dirty="0"/>
              <a:t>             3,206</a:t>
            </a:r>
          </a:p>
          <a:p>
            <a:pPr>
              <a:buNone/>
            </a:pPr>
            <a:r>
              <a:rPr lang="en-US" sz="8000" dirty="0"/>
              <a:t>     </a:t>
            </a:r>
            <a:r>
              <a:rPr lang="sr-Cyrl-RS" sz="8000" dirty="0"/>
              <a:t>        3,215</a:t>
            </a:r>
          </a:p>
          <a:p>
            <a:pPr>
              <a:buNone/>
            </a:pPr>
            <a:r>
              <a:rPr lang="en-US" sz="8000" dirty="0"/>
              <a:t>     </a:t>
            </a:r>
            <a:r>
              <a:rPr lang="sr-Cyrl-RS" sz="8000" dirty="0"/>
              <a:t>        3,22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5951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1677315"/>
          </a:xfrm>
        </p:spPr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Лекове пијте само 2. дана овог месеца!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44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838" y="596348"/>
            <a:ext cx="8596668" cy="1320800"/>
          </a:xfrm>
        </p:spPr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задатак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Славна Милошевић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Имена су настала од придева.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79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Купила – скупљала их је по соби.</a:t>
            </a:r>
          </a:p>
        </p:txBody>
      </p:sp>
    </p:spTree>
    <p:extLst>
      <p:ext uri="{BB962C8B-B14F-4D97-AF65-F5344CB8AC3E}">
        <p14:creationId xmlns:p14="http://schemas.microsoft.com/office/powerpoint/2010/main" val="5761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Cyrl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а) шестсто педесет динара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32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10.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18</a:t>
            </a:r>
          </a:p>
          <a:p>
            <a:r>
              <a:rPr lang="sr-Cyrl-RS" dirty="0"/>
              <a:t>36</a:t>
            </a:r>
          </a:p>
          <a:p>
            <a:r>
              <a:rPr lang="sr-Cyrl-RS" dirty="0"/>
              <a:t>38</a:t>
            </a:r>
          </a:p>
          <a:p>
            <a:r>
              <a:rPr lang="sr-Cyrl-RS" dirty="0"/>
              <a:t>19</a:t>
            </a:r>
          </a:p>
          <a:p>
            <a:r>
              <a:rPr lang="sr-Cyrl-RS"/>
              <a:t>1.</a:t>
            </a:r>
            <a:endParaRPr lang="sr-Cyrl-RS" dirty="0"/>
          </a:p>
          <a:p>
            <a:r>
              <a:rPr lang="sr-Cyrl-RS" dirty="0"/>
              <a:t>10.</a:t>
            </a:r>
          </a:p>
          <a:p>
            <a:r>
              <a:rPr lang="sr-Cyrl-RS" dirty="0"/>
              <a:t>901</a:t>
            </a:r>
          </a:p>
          <a:p>
            <a:r>
              <a:rPr lang="sr-Cyrl-RS" dirty="0"/>
              <a:t>91.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825" y="1584102"/>
            <a:ext cx="8203843" cy="3477296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prst="convex"/>
          </a:sp3d>
        </p:spPr>
        <p:txBody>
          <a:bodyPr anchor="ctr">
            <a:noAutofit/>
          </a:bodyPr>
          <a:lstStyle/>
          <a:p>
            <a:pPr algn="ctr"/>
            <a:r>
              <a:rPr lang="sr-Cyrl-R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Хвала на пажњи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427" y="7076940"/>
            <a:ext cx="8596668" cy="48939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79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635</TotalTime>
  <Words>994</Words>
  <Application>Microsoft Office PowerPoint</Application>
  <PresentationFormat>Widescreen</PresentationFormat>
  <Paragraphs>143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Times New Roman</vt:lpstr>
      <vt:lpstr>Trebuchet MS</vt:lpstr>
      <vt:lpstr>Wingdings 3</vt:lpstr>
      <vt:lpstr>Facet</vt:lpstr>
      <vt:lpstr>МАТЕМАТИКА НА СРПСКОМ</vt:lpstr>
      <vt:lpstr>Да поновимо:</vt:lpstr>
      <vt:lpstr>Да следећи задатак урадимо заједно       Пажљиво прочитај реченицу и запиши следеће скупове набрајањем свих елемената.   Двориште опасано ниском, дрвеном оградом, унутар ње мала, бела кућа, мирис липе, дечији осмех и она, насмејана, на вратима куће, са тракама светлости у коси.   А={x|x je именица у наведеној реченици} B={y|y  је заменица  у наведеној реченици}  C={c|c је придев у наведеној реченици}               </vt:lpstr>
      <vt:lpstr>Следи тест који радите у паровима (да мало покренемо мождане вијуге)</vt:lpstr>
      <vt:lpstr>Крећемо.</vt:lpstr>
      <vt:lpstr>1. задатак</vt:lpstr>
      <vt:lpstr>2. задатак</vt:lpstr>
      <vt:lpstr>3. задатак</vt:lpstr>
      <vt:lpstr>4. задатак</vt:lpstr>
      <vt:lpstr>5. задатак</vt:lpstr>
      <vt:lpstr>6. задатак</vt:lpstr>
      <vt:lpstr>7. задатак</vt:lpstr>
      <vt:lpstr>8. задатак</vt:lpstr>
      <vt:lpstr>9. задатак</vt:lpstr>
      <vt:lpstr>10. задатак</vt:lpstr>
      <vt:lpstr>11. задатак   -  Док чекамо решења...</vt:lpstr>
      <vt:lpstr>Образложење одговора</vt:lpstr>
      <vt:lpstr>РЕШЕЊА</vt:lpstr>
      <vt:lpstr>1. задатак</vt:lpstr>
      <vt:lpstr>2. задатак</vt:lpstr>
      <vt:lpstr>3. задатак</vt:lpstr>
      <vt:lpstr>4.  и  5. задатак</vt:lpstr>
      <vt:lpstr>6. задатак</vt:lpstr>
      <vt:lpstr>7. задатак</vt:lpstr>
      <vt:lpstr>8. задатак</vt:lpstr>
      <vt:lpstr>9. задатак</vt:lpstr>
      <vt:lpstr>10. задатак</vt:lpstr>
      <vt:lpstr>Хвала на пажњи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НА СРПСКОМ</dc:title>
  <dc:creator>Windows User</dc:creator>
  <cp:lastModifiedBy>Korisnik</cp:lastModifiedBy>
  <cp:revision>49</cp:revision>
  <dcterms:created xsi:type="dcterms:W3CDTF">2020-02-24T22:57:00Z</dcterms:created>
  <dcterms:modified xsi:type="dcterms:W3CDTF">2024-02-22T18:38:09Z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1033-10.2.0.7646</vt:lpwstr>
  </property>
</Properties>
</file>