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B6B2A-FB75-4566-BD75-627E54C2CA1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6F678C-897B-49A4-BF11-4F2D6068B4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41754" y="1622322"/>
            <a:ext cx="58010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>
                <a:solidFill>
                  <a:schemeClr val="accent1"/>
                </a:solidFill>
              </a:rPr>
              <a:t>ČAS PRIPODE I DRUŠTVA</a:t>
            </a:r>
          </a:p>
          <a:p>
            <a:endParaRPr lang="sr-Latn-RS" sz="3200" dirty="0">
              <a:solidFill>
                <a:schemeClr val="accent1"/>
              </a:solidFill>
            </a:endParaRPr>
          </a:p>
          <a:p>
            <a:r>
              <a:rPr lang="sr-Latn-RS" sz="3200" dirty="0">
                <a:solidFill>
                  <a:schemeClr val="accent1"/>
                </a:solidFill>
              </a:rPr>
              <a:t>IV-2</a:t>
            </a:r>
          </a:p>
          <a:p>
            <a:endParaRPr lang="sr-Latn-RS" sz="3200" dirty="0">
              <a:solidFill>
                <a:schemeClr val="accent1"/>
              </a:solidFill>
            </a:endParaRPr>
          </a:p>
          <a:p>
            <a:r>
              <a:rPr lang="sr-Latn-RS" sz="3200" dirty="0">
                <a:solidFill>
                  <a:schemeClr val="accent1"/>
                </a:solidFill>
              </a:rPr>
              <a:t>PREDAVAČ: ĐORĐE FILIPOVIĆ</a:t>
            </a:r>
            <a:endParaRPr lang="en-US" sz="3200" dirty="0">
              <a:solidFill>
                <a:schemeClr val="accent1"/>
              </a:solidFill>
            </a:endParaRPr>
          </a:p>
        </p:txBody>
      </p:sp>
      <p:pic>
        <p:nvPicPr>
          <p:cNvPr id="2" name="y2mate.is - Kolibri i Dragan Lakovic Šuma blista šuma peva-Np05t31FW8A-192k-170250297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6250" y="165735"/>
            <a:ext cx="495300" cy="49530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-638175" y="14503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1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50" y="0"/>
            <a:ext cx="70231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- 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8" y="0"/>
            <a:ext cx="801052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38" y="0"/>
            <a:ext cx="9482137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2000">
        <p15:prstTrans prst="curtains"/>
      </p:transition>
    </mc:Choice>
    <mc:Fallback xmlns="">
      <p:transition spd="slow" advClick="0" advTm="2000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9</Words>
  <Application>Microsoft Office PowerPoint</Application>
  <PresentationFormat>Widescreen</PresentationFormat>
  <Paragraphs>5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Nastavnik 1</dc:creator>
  <cp:lastModifiedBy>OS Dositej Obradovic</cp:lastModifiedBy>
  <cp:revision>3</cp:revision>
  <dcterms:created xsi:type="dcterms:W3CDTF">2023-12-10T17:47:00Z</dcterms:created>
  <dcterms:modified xsi:type="dcterms:W3CDTF">2023-12-24T17:44:38Z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4A828B6718AE4B66A9C1B59F4A47C24A_12</vt:lpwstr>
  </property>
  <property fmtid="{D5CDD505-2E9C-101B-9397-08002B2CF9AE}" pid="3" name="KSOProductBuildVer">
    <vt:lpwstr>1033-12.2.0.13359</vt:lpwstr>
  </property>
</Properties>
</file>