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30BF9-FF84-406F-B866-DCAA5D5D6BD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B92-225A-4C86-9DA8-E2ADA35F5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30BF9-FF84-406F-B866-DCAA5D5D6BD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B92-225A-4C86-9DA8-E2ADA35F5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01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30BF9-FF84-406F-B866-DCAA5D5D6BD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B92-225A-4C86-9DA8-E2ADA35F5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48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30BF9-FF84-406F-B866-DCAA5D5D6BD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B92-225A-4C86-9DA8-E2ADA35F5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013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30BF9-FF84-406F-B866-DCAA5D5D6BD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B92-225A-4C86-9DA8-E2ADA35F5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31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30BF9-FF84-406F-B866-DCAA5D5D6BD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B92-225A-4C86-9DA8-E2ADA35F5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16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30BF9-FF84-406F-B866-DCAA5D5D6BD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B92-225A-4C86-9DA8-E2ADA35F5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70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30BF9-FF84-406F-B866-DCAA5D5D6BD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B92-225A-4C86-9DA8-E2ADA35F5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57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30BF9-FF84-406F-B866-DCAA5D5D6BD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B92-225A-4C86-9DA8-E2ADA35F5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30BF9-FF84-406F-B866-DCAA5D5D6BD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B92-225A-4C86-9DA8-E2ADA35F5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32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30BF9-FF84-406F-B866-DCAA5D5D6BD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B92-225A-4C86-9DA8-E2ADA35F5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50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30BF9-FF84-406F-B866-DCAA5D5D6BD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41B92-225A-4C86-9DA8-E2ADA35F5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83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2040" y="260649"/>
            <a:ext cx="7772400" cy="1944215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Тематски дан</a:t>
            </a:r>
            <a:r>
              <a:rPr lang="sr-Cyrl-RS" dirty="0"/>
              <a:t/>
            </a:r>
            <a:br>
              <a:rPr lang="sr-Cyrl-RS" dirty="0"/>
            </a:br>
            <a:r>
              <a:rPr lang="sr-Cyrl-RS" dirty="0" smtClean="0"/>
              <a:t>Кад се многе руке сложе</a:t>
            </a:r>
            <a:br>
              <a:rPr lang="sr-Cyrl-RS" dirty="0" smtClean="0"/>
            </a:br>
            <a:r>
              <a:rPr lang="sr-Cyrl-RS" dirty="0" smtClean="0"/>
              <a:t>Осми  разред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2276872"/>
            <a:ext cx="6912768" cy="403244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20888"/>
            <a:ext cx="8401676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8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Богатство различитости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 smtClean="0"/>
              <a:t>Циљ часа:</a:t>
            </a:r>
          </a:p>
          <a:p>
            <a:r>
              <a:rPr lang="sr-Cyrl-RS" dirty="0" smtClean="0"/>
              <a:t>Развијање демократске културе</a:t>
            </a:r>
          </a:p>
          <a:p>
            <a:r>
              <a:rPr lang="sr-Cyrl-RS" dirty="0" smtClean="0"/>
              <a:t>Развијање креативности и логичког мишљења</a:t>
            </a:r>
            <a:endParaRPr lang="sr-Cyrl-RS" dirty="0"/>
          </a:p>
          <a:p>
            <a:r>
              <a:rPr lang="sr-Cyrl-RS" dirty="0" smtClean="0"/>
              <a:t>Јачање поштовања према другачијим мишљењима</a:t>
            </a:r>
          </a:p>
          <a:p>
            <a:r>
              <a:rPr lang="sr-Cyrl-RS" dirty="0" smtClean="0"/>
              <a:t>Неговање културе дијалога </a:t>
            </a:r>
          </a:p>
          <a:p>
            <a:r>
              <a:rPr lang="sr-Cyrl-RS" dirty="0" smtClean="0"/>
              <a:t>Јачање способности изражавања ставова и мишљења на аргументован и позитиван начин</a:t>
            </a:r>
          </a:p>
          <a:p>
            <a:r>
              <a:rPr lang="sr-Cyrl-RS" dirty="0" smtClean="0"/>
              <a:t>Поштовање различитости и позитиван однос према  другима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299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Читање  текста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r>
              <a:rPr lang="sr-Cyrl-RS" dirty="0" smtClean="0"/>
              <a:t>Одломци  из романа ,,Све је у реду“ , Јасминке Петровић:</a:t>
            </a:r>
          </a:p>
          <a:p>
            <a:r>
              <a:rPr lang="sr-Latn-RS" dirty="0" smtClean="0"/>
              <a:t> </a:t>
            </a:r>
            <a:r>
              <a:rPr lang="sr-Cyrl-RS" dirty="0" smtClean="0"/>
              <a:t>1.  </a:t>
            </a:r>
            <a:r>
              <a:rPr lang="sr-Latn-RS" dirty="0" smtClean="0"/>
              <a:t> </a:t>
            </a:r>
            <a:r>
              <a:rPr lang="sr-Cyrl-RS" dirty="0" smtClean="0"/>
              <a:t>,,Силвана“ </a:t>
            </a:r>
          </a:p>
          <a:p>
            <a:r>
              <a:rPr lang="sr-Cyrl-RS" dirty="0" smtClean="0"/>
              <a:t> 2.   ,,Црни“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83768" y="515719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140968"/>
            <a:ext cx="3810000" cy="31455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62" y="3140968"/>
            <a:ext cx="3195414" cy="314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83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Рад по групама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r-Cyrl-RS" dirty="0" smtClean="0"/>
              <a:t>Читање 1. </a:t>
            </a:r>
            <a:r>
              <a:rPr lang="sr-Cyrl-RS" dirty="0"/>
              <a:t> </a:t>
            </a:r>
            <a:r>
              <a:rPr lang="sr-Cyrl-RS" dirty="0" smtClean="0"/>
              <a:t>одломка ,,Силвана“</a:t>
            </a:r>
          </a:p>
          <a:p>
            <a:pPr marL="0" indent="0">
              <a:buNone/>
            </a:pPr>
            <a:r>
              <a:rPr lang="sr-Cyrl-RS" dirty="0" smtClean="0"/>
              <a:t>Анализа прочитаног текста :                                  Тема: потресна исповест девојчице ромске националности која је жртва дискриминације</a:t>
            </a:r>
          </a:p>
          <a:p>
            <a:pPr marL="0" indent="0">
              <a:buNone/>
            </a:pPr>
            <a:r>
              <a:rPr lang="sr-Cyrl-RS" dirty="0" smtClean="0"/>
              <a:t>Социјални мотиви: сиромаштво, усамљеност, дискриминација, злостављање...</a:t>
            </a:r>
          </a:p>
          <a:p>
            <a:pPr marL="0" indent="0">
              <a:buNone/>
            </a:pPr>
            <a:r>
              <a:rPr lang="sr-Cyrl-RS" dirty="0" smtClean="0"/>
              <a:t>Циљ: развијање осећајности и саосећајности, емпатије према особама из маргинализованих група</a:t>
            </a:r>
          </a:p>
          <a:p>
            <a:pPr marL="0" indent="0">
              <a:buNone/>
            </a:pPr>
            <a:r>
              <a:rPr lang="sr-Cyrl-RS" dirty="0" smtClean="0"/>
              <a:t>Лектура текста у складу са нормама српског језика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1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Рад по групама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579296" cy="4421087"/>
          </a:xfrm>
        </p:spPr>
        <p:txBody>
          <a:bodyPr/>
          <a:lstStyle/>
          <a:p>
            <a:r>
              <a:rPr lang="sr-Cyrl-RS" dirty="0" smtClean="0"/>
              <a:t>Читање 2. одломка ,,Црни“</a:t>
            </a:r>
          </a:p>
          <a:p>
            <a:r>
              <a:rPr lang="sr-Cyrl-RS" dirty="0" smtClean="0"/>
              <a:t>Анализа текста</a:t>
            </a:r>
          </a:p>
          <a:p>
            <a:r>
              <a:rPr lang="sr-Cyrl-RS" dirty="0" smtClean="0"/>
              <a:t>Тема: вршњачко насиље и вербално                          ( психичко) злостављање</a:t>
            </a:r>
          </a:p>
          <a:p>
            <a:r>
              <a:rPr lang="sr-Cyrl-RS" dirty="0" smtClean="0"/>
              <a:t>Циљ: развијање усмене културе  говора, логичког мишљења, неговање хуманистичких идеја, поштовање различитости, уважавање других и другачијих...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037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Сличности и разлике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Уочити заједничке мотиве који повезују оба одломка</a:t>
            </a:r>
          </a:p>
          <a:p>
            <a:r>
              <a:rPr lang="sr-Cyrl-RS" dirty="0" smtClean="0"/>
              <a:t>А како је могло другачије? </a:t>
            </a:r>
          </a:p>
          <a:p>
            <a:r>
              <a:rPr lang="sr-Cyrl-RS" dirty="0" smtClean="0"/>
              <a:t>Чујте и моје мишљење!</a:t>
            </a:r>
          </a:p>
          <a:p>
            <a:r>
              <a:rPr lang="sr-Cyrl-RS" dirty="0"/>
              <a:t> </a:t>
            </a:r>
            <a:r>
              <a:rPr lang="sr-Cyrl-RS" dirty="0" smtClean="0"/>
              <a:t>Све је  ипак у реду!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293096"/>
            <a:ext cx="5976664" cy="244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Шта смо научили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65104"/>
          </a:xfrm>
        </p:spPr>
        <p:txBody>
          <a:bodyPr>
            <a:normAutofit lnSpcReduction="10000"/>
          </a:bodyPr>
          <a:lstStyle/>
          <a:p>
            <a:r>
              <a:rPr lang="sr-Cyrl-RS" b="1" dirty="0" smtClean="0"/>
              <a:t>Дискриминација </a:t>
            </a:r>
            <a:r>
              <a:rPr lang="sr-Cyrl-RS" dirty="0" smtClean="0"/>
              <a:t>– неједнако поступање према појединцу или групи на основу неког њиховог својства;</a:t>
            </a:r>
          </a:p>
          <a:p>
            <a:r>
              <a:rPr lang="sr-Cyrl-RS" dirty="0"/>
              <a:t>с</a:t>
            </a:r>
            <a:r>
              <a:rPr lang="sr-Cyrl-RS" dirty="0" smtClean="0"/>
              <a:t>тварање неједнакости;</a:t>
            </a:r>
          </a:p>
          <a:p>
            <a:r>
              <a:rPr lang="sr-Cyrl-RS" dirty="0" smtClean="0"/>
              <a:t>Жртве су најчешће: особе са инвалидитетом, особе другачије боје коже, расе, држављан-ства, имовног стања ...</a:t>
            </a:r>
          </a:p>
          <a:p>
            <a:r>
              <a:rPr lang="sr-Cyrl-RS" dirty="0" smtClean="0"/>
              <a:t>Дискриминацију може да врши свако, било где и може се десити било коме.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62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Шта смо научили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b="1" dirty="0" smtClean="0"/>
              <a:t>Предрасуде </a:t>
            </a:r>
            <a:r>
              <a:rPr lang="sr-Cyrl-RS" dirty="0" smtClean="0"/>
              <a:t>– врсте ставова (мишљења) који се не заснивају на истини, разуму, доказима.</a:t>
            </a:r>
          </a:p>
          <a:p>
            <a:r>
              <a:rPr lang="sr-Cyrl-RS" dirty="0" smtClean="0"/>
              <a:t>Могу бити расне, етничке, класне, старосне</a:t>
            </a:r>
          </a:p>
          <a:p>
            <a:r>
              <a:rPr lang="sr-Cyrl-RS" dirty="0" smtClean="0"/>
              <a:t>Могу бити повољне или неповољне према некоме.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23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Шта смо научили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579296" cy="4421087"/>
          </a:xfrm>
        </p:spPr>
        <p:txBody>
          <a:bodyPr/>
          <a:lstStyle/>
          <a:p>
            <a:r>
              <a:rPr lang="sr-Cyrl-RS" b="1" dirty="0" smtClean="0"/>
              <a:t>Стереотип</a:t>
            </a:r>
            <a:r>
              <a:rPr lang="sr-Cyrl-RS" dirty="0" smtClean="0"/>
              <a:t> – неко устаљено мишљење, које не мора бити засновано на истини.</a:t>
            </a:r>
          </a:p>
          <a:p>
            <a:pPr marL="0" indent="0">
              <a:buNone/>
            </a:pPr>
            <a:r>
              <a:rPr lang="sr-Cyrl-RS" dirty="0" smtClean="0"/>
              <a:t> Стереотип је унапред одређен, непроменљив.</a:t>
            </a:r>
          </a:p>
          <a:p>
            <a:pPr marL="0" indent="0">
              <a:buNone/>
            </a:pPr>
            <a:r>
              <a:rPr lang="sr-Cyrl-RS" dirty="0" smtClean="0"/>
              <a:t>Људи који имају стереотипе врло тешко се ме-њају и све који одступају од њихових уверења сматрају негативним и непожељним.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03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Уместо закључка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b="1" dirty="0" smtClean="0"/>
              <a:t>Боримо се против свих врста предрасуда,  дискриминације, злостављања, насиља, вербалног и  физичког!</a:t>
            </a:r>
          </a:p>
          <a:p>
            <a:r>
              <a:rPr lang="sr-Cyrl-RS" b="1" dirty="0" smtClean="0"/>
              <a:t>Негујмо  радост, љубав,  међусобно поштовање и уважавање! </a:t>
            </a:r>
          </a:p>
          <a:p>
            <a:r>
              <a:rPr lang="sr-Cyrl-RS" b="1" dirty="0" smtClean="0"/>
              <a:t>Поштујмо право на различитост!</a:t>
            </a:r>
          </a:p>
          <a:p>
            <a:r>
              <a:rPr lang="sr-Cyrl-RS" b="1" dirty="0" smtClean="0"/>
              <a:t>Разлике нас  обогаћују.</a:t>
            </a:r>
          </a:p>
          <a:p>
            <a:r>
              <a:rPr lang="sr-Cyrl-RS" b="1" dirty="0" smtClean="0"/>
              <a:t>Кад се многе  руке сложе, све се може.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1165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Поштујмо и уважавајмо једни друге!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00808"/>
            <a:ext cx="6624736" cy="4032449"/>
          </a:xfrm>
        </p:spPr>
      </p:pic>
    </p:spTree>
    <p:extLst>
      <p:ext uri="{BB962C8B-B14F-4D97-AF65-F5344CB8AC3E}">
        <p14:creationId xmlns:p14="http://schemas.microsoft.com/office/powerpoint/2010/main" val="47345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97152"/>
            <a:ext cx="8229600" cy="765448"/>
          </a:xfrm>
        </p:spPr>
        <p:txBody>
          <a:bodyPr/>
          <a:lstStyle/>
          <a:p>
            <a:r>
              <a:rPr lang="sr-Cyrl-RS" dirty="0" smtClean="0"/>
              <a:t>Аутори презентације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У осмишљавању, креирању и реализацији презентације учествовали:</a:t>
            </a:r>
          </a:p>
          <a:p>
            <a:pPr marL="0" indent="0">
              <a:buNone/>
            </a:pPr>
            <a:r>
              <a:rPr lang="sr-Cyrl-RS" dirty="0"/>
              <a:t> </a:t>
            </a:r>
            <a:r>
              <a:rPr lang="sr-Cyrl-RS" dirty="0" smtClean="0"/>
              <a:t> ученици </a:t>
            </a:r>
            <a:r>
              <a:rPr lang="sr-Latn-RS" dirty="0" smtClean="0"/>
              <a:t> VIII</a:t>
            </a:r>
            <a:r>
              <a:rPr lang="sr-Cyrl-RS" dirty="0" smtClean="0"/>
              <a:t> </a:t>
            </a:r>
            <a:r>
              <a:rPr lang="sr-Latn-RS" dirty="0" smtClean="0"/>
              <a:t>1,  VIII 3</a:t>
            </a:r>
            <a:r>
              <a:rPr lang="sr-Cyrl-RS" dirty="0"/>
              <a:t> </a:t>
            </a:r>
            <a:r>
              <a:rPr lang="sr-Cyrl-RS" dirty="0" smtClean="0"/>
              <a:t> и                                          Зорица Мича, наставник српског језика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4221088"/>
            <a:ext cx="891540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4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414</Words>
  <Application>Microsoft Office PowerPoint</Application>
  <PresentationFormat>On-screen Show (4:3)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Тематски дан Кад се многе руке сложе Осми  разред</vt:lpstr>
      <vt:lpstr>Богатство различитости </vt:lpstr>
      <vt:lpstr>Читање  текста</vt:lpstr>
      <vt:lpstr>Рад по групама</vt:lpstr>
      <vt:lpstr>Рад по групама </vt:lpstr>
      <vt:lpstr>Сличности и разлике</vt:lpstr>
      <vt:lpstr>Шта смо научили</vt:lpstr>
      <vt:lpstr>Шта смо научили</vt:lpstr>
      <vt:lpstr>Шта смо научили</vt:lpstr>
      <vt:lpstr>Уместо закључка </vt:lpstr>
      <vt:lpstr>Поштујмо и уважавајмо једни друге!</vt:lpstr>
      <vt:lpstr>Аутори презентације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Богатство различитости</dc:title>
  <dc:creator>Zorica</dc:creator>
  <cp:lastModifiedBy>OS Dositej Obradovic</cp:lastModifiedBy>
  <cp:revision>14</cp:revision>
  <dcterms:created xsi:type="dcterms:W3CDTF">2023-08-27T15:15:58Z</dcterms:created>
  <dcterms:modified xsi:type="dcterms:W3CDTF">2023-09-25T20:58:32Z</dcterms:modified>
</cp:coreProperties>
</file>